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59" r:id="rId7"/>
    <p:sldId id="267" r:id="rId8"/>
    <p:sldId id="260" r:id="rId9"/>
    <p:sldId id="262" r:id="rId10"/>
    <p:sldId id="263" r:id="rId11"/>
    <p:sldId id="265" r:id="rId12"/>
    <p:sldId id="266" r:id="rId13"/>
    <p:sldId id="26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36" autoAdjust="0"/>
    <p:restoredTop sz="94660"/>
  </p:normalViewPr>
  <p:slideViewPr>
    <p:cSldViewPr snapToGrid="0" snapToObjects="1">
      <p:cViewPr varScale="1">
        <p:scale>
          <a:sx n="227" d="100"/>
          <a:sy n="227" d="100"/>
        </p:scale>
        <p:origin x="104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7F95F4-6F6F-A948-B3CB-ED7C2375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156" y="-41453"/>
            <a:ext cx="12261156" cy="69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6234-1E8D-5144-AE8B-C6949DF3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2F6C6-939D-C949-96E0-93D82AC99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CE3D274-0336-1548-B843-F77B57059E7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2449" y="0"/>
            <a:ext cx="12244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129E49-9846-9749-8902-E3A01EEF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786" y="0"/>
            <a:ext cx="1228178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18A79B-A3F6-994F-AB3D-F324972CE364}"/>
              </a:ext>
            </a:extLst>
          </p:cNvPr>
          <p:cNvSpPr txBox="1">
            <a:spLocks/>
          </p:cNvSpPr>
          <p:nvPr/>
        </p:nvSpPr>
        <p:spPr>
          <a:xfrm>
            <a:off x="2133599" y="2154771"/>
            <a:ext cx="9191625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00000"/>
                </a:solidFill>
              </a:rPr>
              <a:t>Project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2DBC6-8E42-F043-8D19-7B4372C8A49C}"/>
              </a:ext>
            </a:extLst>
          </p:cNvPr>
          <p:cNvSpPr txBox="1"/>
          <p:nvPr/>
        </p:nvSpPr>
        <p:spPr>
          <a:xfrm>
            <a:off x="5901526" y="4398095"/>
            <a:ext cx="284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rgbClr val="C00000"/>
                </a:solidFill>
              </a:rPr>
              <a:t>Presenter name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3B9B-1036-834F-A630-BE0843DD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Input to WIS2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AA80-6EFA-1F42-8127-3D79C1D34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C</a:t>
            </a:r>
            <a:r>
              <a:rPr lang="en-CH" dirty="0">
                <a:solidFill>
                  <a:srgbClr val="C00000"/>
                </a:solidFill>
              </a:rPr>
              <a:t>ontributions, suggestions, technical specifications, standards used in the project that should be adopted as standard or recommended practises in WIS2</a:t>
            </a:r>
          </a:p>
        </p:txBody>
      </p:sp>
    </p:spTree>
    <p:extLst>
      <p:ext uri="{BB962C8B-B14F-4D97-AF65-F5344CB8AC3E}">
        <p14:creationId xmlns:p14="http://schemas.microsoft.com/office/powerpoint/2010/main" val="39191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D0B8C-139E-3442-82B3-58D2C64B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4114" y="-55050"/>
            <a:ext cx="12304860" cy="69130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199" y="2002371"/>
            <a:ext cx="9191625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EDB020-415A-D04D-8B4D-F4C3D378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Project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A7250-4E65-334F-8EEA-DAC3EF4A5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5931-EB7B-F24C-8EF8-F0A1C376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BD1C-5EBA-B241-AADF-9E526A7C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rgbClr val="C00000"/>
                </a:solidFill>
              </a:rPr>
              <a:t>Nations involved</a:t>
            </a:r>
          </a:p>
          <a:p>
            <a:r>
              <a:rPr lang="en-GB" dirty="0">
                <a:solidFill>
                  <a:srgbClr val="C00000"/>
                </a:solidFill>
              </a:rPr>
              <a:t>C</a:t>
            </a:r>
            <a:r>
              <a:rPr lang="en-CH" dirty="0">
                <a:solidFill>
                  <a:srgbClr val="C00000"/>
                </a:solidFill>
              </a:rPr>
              <a:t>ontact points</a:t>
            </a:r>
          </a:p>
        </p:txBody>
      </p:sp>
    </p:spTree>
    <p:extLst>
      <p:ext uri="{BB962C8B-B14F-4D97-AF65-F5344CB8AC3E}">
        <p14:creationId xmlns:p14="http://schemas.microsoft.com/office/powerpoint/2010/main" val="126059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C452-7AC0-BD4A-B18A-FC25A816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Project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F9D23-ECEF-3F41-BF2D-E9FCB8B9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CH" dirty="0">
                <a:solidFill>
                  <a:srgbClr val="C00000"/>
                </a:solidFill>
              </a:rPr>
              <a:t>ilestones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222792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C5B8-75C6-1D45-B517-87F7D785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WIS 2 Principles in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3CA4-5BA5-FE4B-9AFF-B9D7B3CB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rgbClr val="C00000"/>
                </a:solidFill>
              </a:rPr>
              <a:t>Principle adopted</a:t>
            </a:r>
          </a:p>
          <a:p>
            <a:r>
              <a:rPr lang="en-CH" dirty="0">
                <a:solidFill>
                  <a:srgbClr val="C00000"/>
                </a:solidFill>
              </a:rPr>
              <a:t>How the principle is implemented in the project</a:t>
            </a:r>
          </a:p>
          <a:p>
            <a:r>
              <a:rPr lang="en-CH" dirty="0">
                <a:solidFill>
                  <a:srgbClr val="C00000"/>
                </a:solidFill>
              </a:rPr>
              <a:t>… add as many slides as needed, possibly one per principle.</a:t>
            </a:r>
          </a:p>
        </p:txBody>
      </p:sp>
    </p:spTree>
    <p:extLst>
      <p:ext uri="{BB962C8B-B14F-4D97-AF65-F5344CB8AC3E}">
        <p14:creationId xmlns:p14="http://schemas.microsoft.com/office/powerpoint/2010/main" val="8239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4F0E-14B4-8445-ADFC-23DBFA53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Project data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1EBC-62C9-CA4D-A7DB-7D83E7E7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</a:t>
            </a:r>
            <a:r>
              <a:rPr lang="en-CH" dirty="0">
                <a:solidFill>
                  <a:srgbClr val="C00000"/>
                </a:solidFill>
              </a:rPr>
              <a:t>hich data standards are used in the project and how</a:t>
            </a:r>
          </a:p>
        </p:txBody>
      </p:sp>
    </p:spTree>
    <p:extLst>
      <p:ext uri="{BB962C8B-B14F-4D97-AF65-F5344CB8AC3E}">
        <p14:creationId xmlns:p14="http://schemas.microsoft.com/office/powerpoint/2010/main" val="414289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4F0E-14B4-8445-ADFC-23DBFA53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Project metadata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1EBC-62C9-CA4D-A7DB-7D83E7E7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</a:t>
            </a:r>
            <a:r>
              <a:rPr lang="en-CH" dirty="0">
                <a:solidFill>
                  <a:srgbClr val="C00000"/>
                </a:solidFill>
              </a:rPr>
              <a:t>hich metadata standards are used in the project and how</a:t>
            </a:r>
          </a:p>
        </p:txBody>
      </p:sp>
    </p:spTree>
    <p:extLst>
      <p:ext uri="{BB962C8B-B14F-4D97-AF65-F5344CB8AC3E}">
        <p14:creationId xmlns:p14="http://schemas.microsoft.com/office/powerpoint/2010/main" val="359604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0FCF-BC1F-C241-AAE0-55CF69B2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Data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68F1-0E73-5D44-9E96-47FB1296E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I</a:t>
            </a:r>
            <a:r>
              <a:rPr lang="en-CH" dirty="0">
                <a:solidFill>
                  <a:srgbClr val="C00000"/>
                </a:solidFill>
              </a:rPr>
              <a:t>s the project implementing a data discovery function? How?</a:t>
            </a:r>
          </a:p>
        </p:txBody>
      </p:sp>
    </p:spTree>
    <p:extLst>
      <p:ext uri="{BB962C8B-B14F-4D97-AF65-F5344CB8AC3E}">
        <p14:creationId xmlns:p14="http://schemas.microsoft.com/office/powerpoint/2010/main" val="356792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0FCF-BC1F-C241-AAE0-55CF69B2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Data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68F1-0E73-5D44-9E96-47FB1296E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I</a:t>
            </a:r>
            <a:r>
              <a:rPr lang="en-CH" dirty="0">
                <a:solidFill>
                  <a:srgbClr val="C00000"/>
                </a:solidFill>
              </a:rPr>
              <a:t>s the project implementing a data exchange function? How?</a:t>
            </a:r>
          </a:p>
        </p:txBody>
      </p:sp>
    </p:spTree>
    <p:extLst>
      <p:ext uri="{BB962C8B-B14F-4D97-AF65-F5344CB8AC3E}">
        <p14:creationId xmlns:p14="http://schemas.microsoft.com/office/powerpoint/2010/main" val="2073017774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3" ma:contentTypeDescription="Create a new document." ma:contentTypeScope="" ma:versionID="a743367c54ecb561d9a385b757cc9f7c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d93e99061b62b788ab16c9c0e44c241d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A777BE-1691-46D3-B5EF-D93DCFCAC22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9d2c9005-3129-4719-81ca-2fc8d806cf37"/>
    <ds:schemaRef ds:uri="http://purl.org/dc/elements/1.1/"/>
    <ds:schemaRef ds:uri="http://schemas.microsoft.com/office/infopath/2007/PartnerControls"/>
    <ds:schemaRef ds:uri="http://purl.org/dc/terms/"/>
    <ds:schemaRef ds:uri="2c63548e-e22e-43cb-a415-9193d4d80a3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2102B-D8BD-47A6-9DD6-4C3712923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136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WMO_WHITE_Powerpoint_en_fr</vt:lpstr>
      <vt:lpstr>PowerPoint Presentation</vt:lpstr>
      <vt:lpstr>Project objectives</vt:lpstr>
      <vt:lpstr>Project team</vt:lpstr>
      <vt:lpstr>Project plan</vt:lpstr>
      <vt:lpstr>WIS 2 Principles in the project</vt:lpstr>
      <vt:lpstr>Project data standards</vt:lpstr>
      <vt:lpstr>Project metadata standards</vt:lpstr>
      <vt:lpstr>Data discovery</vt:lpstr>
      <vt:lpstr>Data exchange</vt:lpstr>
      <vt:lpstr>Input to WIS2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Cudjoe</dc:creator>
  <cp:lastModifiedBy>Enrico Fucile</cp:lastModifiedBy>
  <cp:revision>6</cp:revision>
  <dcterms:created xsi:type="dcterms:W3CDTF">2020-06-18T12:35:34Z</dcterms:created>
  <dcterms:modified xsi:type="dcterms:W3CDTF">2021-06-17T08:49:56Z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