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87" r:id="rId6"/>
    <p:sldId id="283" r:id="rId7"/>
    <p:sldId id="284" r:id="rId8"/>
    <p:sldId id="285" r:id="rId9"/>
    <p:sldId id="286" r:id="rId10"/>
    <p:sldId id="261" r:id="rId11"/>
    <p:sldId id="259" r:id="rId12"/>
    <p:sldId id="288" r:id="rId13"/>
    <p:sldId id="277" r:id="rId14"/>
    <p:sldId id="278" r:id="rId15"/>
    <p:sldId id="267" r:id="rId16"/>
    <p:sldId id="260" r:id="rId17"/>
    <p:sldId id="270" r:id="rId18"/>
    <p:sldId id="271" r:id="rId19"/>
    <p:sldId id="272" r:id="rId20"/>
    <p:sldId id="274" r:id="rId21"/>
    <p:sldId id="281" r:id="rId22"/>
    <p:sldId id="282" r:id="rId23"/>
    <p:sldId id="275" r:id="rId24"/>
    <p:sldId id="280" r:id="rId25"/>
    <p:sldId id="276" r:id="rId26"/>
    <p:sldId id="279" r:id="rId27"/>
    <p:sldId id="262" r:id="rId28"/>
    <p:sldId id="263" r:id="rId29"/>
    <p:sldId id="265" r:id="rId30"/>
    <p:sldId id="266" r:id="rId31"/>
    <p:sldId id="268" r:id="rId32"/>
    <p:sldId id="2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rico Boldrini" initials="EB" lastIdx="2" clrIdx="0">
    <p:extLst>
      <p:ext uri="{19B8F6BF-5375-455C-9EA6-DF929625EA0E}">
        <p15:presenceInfo xmlns:p15="http://schemas.microsoft.com/office/powerpoint/2012/main" userId="S::enrico.boldrini_cnr.it#ext#@wmo.int::387b97a3-2170-4523-a27c-cb7da361b496" providerId="AD"/>
      </p:ext>
    </p:extLst>
  </p:cmAuthor>
  <p:cmAuthor id="2" name="Igor Chernov" initials="IC" lastIdx="1" clrIdx="1">
    <p:extLst>
      <p:ext uri="{19B8F6BF-5375-455C-9EA6-DF929625EA0E}">
        <p15:presenceInfo xmlns:p15="http://schemas.microsoft.com/office/powerpoint/2012/main" userId="S::ichernov@wmo.int::0c229f36-d9ed-47a4-8043-f1b5ba734975" providerId="AD"/>
      </p:ext>
    </p:extLst>
  </p:cmAuthor>
  <p:cmAuthor id="3" name="Dominique Berod" initials="DB" lastIdx="7" clrIdx="2">
    <p:extLst>
      <p:ext uri="{19B8F6BF-5375-455C-9EA6-DF929625EA0E}">
        <p15:presenceInfo xmlns:p15="http://schemas.microsoft.com/office/powerpoint/2012/main" userId="S::DBerod@wmo.int::4ac5ba02-bc9c-456e-8d8b-4d43482f3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3D0272-C69C-4CF5-8A40-F2795673BA1C}" v="31" dt="2021-09-16T15:02:50.05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4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Chernov" userId="0c229f36-d9ed-47a4-8043-f1b5ba734975" providerId="ADAL" clId="{F43D0272-C69C-4CF5-8A40-F2795673BA1C}"/>
    <pc:docChg chg="custSel addSld modSld sldOrd">
      <pc:chgData name="Igor Chernov" userId="0c229f36-d9ed-47a4-8043-f1b5ba734975" providerId="ADAL" clId="{F43D0272-C69C-4CF5-8A40-F2795673BA1C}" dt="2021-09-16T15:02:50.054" v="204" actId="339"/>
      <pc:docMkLst>
        <pc:docMk/>
      </pc:docMkLst>
      <pc:sldChg chg="modSp">
        <pc:chgData name="Igor Chernov" userId="0c229f36-d9ed-47a4-8043-f1b5ba734975" providerId="ADAL" clId="{F43D0272-C69C-4CF5-8A40-F2795673BA1C}" dt="2021-09-16T14:19:53.132" v="99" actId="14100"/>
        <pc:sldMkLst>
          <pc:docMk/>
          <pc:sldMk cId="396279038" sldId="261"/>
        </pc:sldMkLst>
        <pc:spChg chg="mod">
          <ac:chgData name="Igor Chernov" userId="0c229f36-d9ed-47a4-8043-f1b5ba734975" providerId="ADAL" clId="{F43D0272-C69C-4CF5-8A40-F2795673BA1C}" dt="2021-09-16T14:19:49.153" v="97" actId="1076"/>
          <ac:spMkLst>
            <pc:docMk/>
            <pc:sldMk cId="396279038" sldId="261"/>
            <ac:spMk id="6" creationId="{1678B511-8FB6-4E98-81EE-257FA56E6ABC}"/>
          </ac:spMkLst>
        </pc:spChg>
        <pc:spChg chg="mod">
          <ac:chgData name="Igor Chernov" userId="0c229f36-d9ed-47a4-8043-f1b5ba734975" providerId="ADAL" clId="{F43D0272-C69C-4CF5-8A40-F2795673BA1C}" dt="2021-09-16T14:19:53.132" v="99" actId="14100"/>
          <ac:spMkLst>
            <pc:docMk/>
            <pc:sldMk cId="396279038" sldId="261"/>
            <ac:spMk id="7" creationId="{08BB2742-E222-478A-B810-49565944B3C5}"/>
          </ac:spMkLst>
        </pc:spChg>
      </pc:sldChg>
      <pc:sldChg chg="modSp">
        <pc:chgData name="Igor Chernov" userId="0c229f36-d9ed-47a4-8043-f1b5ba734975" providerId="ADAL" clId="{F43D0272-C69C-4CF5-8A40-F2795673BA1C}" dt="2021-08-17T08:58:52.174" v="1" actId="20577"/>
        <pc:sldMkLst>
          <pc:docMk/>
          <pc:sldMk cId="391911921" sldId="268"/>
        </pc:sldMkLst>
        <pc:spChg chg="mod">
          <ac:chgData name="Igor Chernov" userId="0c229f36-d9ed-47a4-8043-f1b5ba734975" providerId="ADAL" clId="{F43D0272-C69C-4CF5-8A40-F2795673BA1C}" dt="2021-08-17T08:58:52.174" v="1" actId="20577"/>
          <ac:spMkLst>
            <pc:docMk/>
            <pc:sldMk cId="391911921" sldId="268"/>
            <ac:spMk id="3" creationId="{5837AA80-6EFA-1F42-8127-3D79C1D34EF0}"/>
          </ac:spMkLst>
        </pc:spChg>
      </pc:sldChg>
      <pc:sldChg chg="modSp">
        <pc:chgData name="Igor Chernov" userId="0c229f36-d9ed-47a4-8043-f1b5ba734975" providerId="ADAL" clId="{F43D0272-C69C-4CF5-8A40-F2795673BA1C}" dt="2021-09-16T14:23:27.879" v="143" actId="207"/>
        <pc:sldMkLst>
          <pc:docMk/>
          <pc:sldMk cId="2198995871" sldId="277"/>
        </pc:sldMkLst>
        <pc:spChg chg="mod">
          <ac:chgData name="Igor Chernov" userId="0c229f36-d9ed-47a4-8043-f1b5ba734975" providerId="ADAL" clId="{F43D0272-C69C-4CF5-8A40-F2795673BA1C}" dt="2021-09-16T14:23:27.879" v="143" actId="207"/>
          <ac:spMkLst>
            <pc:docMk/>
            <pc:sldMk cId="2198995871" sldId="277"/>
            <ac:spMk id="18" creationId="{CA558FFB-4C23-48CC-A957-6C7597FBC199}"/>
          </ac:spMkLst>
        </pc:spChg>
        <pc:grpChg chg="mod">
          <ac:chgData name="Igor Chernov" userId="0c229f36-d9ed-47a4-8043-f1b5ba734975" providerId="ADAL" clId="{F43D0272-C69C-4CF5-8A40-F2795673BA1C}" dt="2021-09-16T14:23:27.879" v="143" actId="207"/>
          <ac:grpSpMkLst>
            <pc:docMk/>
            <pc:sldMk cId="2198995871" sldId="277"/>
            <ac:grpSpMk id="17" creationId="{369D066F-61BD-4C7F-A909-5D5D627F2116}"/>
          </ac:grpSpMkLst>
        </pc:grpChg>
      </pc:sldChg>
      <pc:sldChg chg="modSp">
        <pc:chgData name="Igor Chernov" userId="0c229f36-d9ed-47a4-8043-f1b5ba734975" providerId="ADAL" clId="{F43D0272-C69C-4CF5-8A40-F2795673BA1C}" dt="2021-09-16T14:23:22.302" v="142" actId="207"/>
        <pc:sldMkLst>
          <pc:docMk/>
          <pc:sldMk cId="2152035441" sldId="278"/>
        </pc:sldMkLst>
        <pc:spChg chg="mod">
          <ac:chgData name="Igor Chernov" userId="0c229f36-d9ed-47a4-8043-f1b5ba734975" providerId="ADAL" clId="{F43D0272-C69C-4CF5-8A40-F2795673BA1C}" dt="2021-08-17T08:57:46.132" v="0" actId="1076"/>
          <ac:spMkLst>
            <pc:docMk/>
            <pc:sldMk cId="2152035441" sldId="278"/>
            <ac:spMk id="24" creationId="{1276C18E-58D4-4D07-9CEF-359F54FA3189}"/>
          </ac:spMkLst>
        </pc:spChg>
        <pc:grpChg chg="mod">
          <ac:chgData name="Igor Chernov" userId="0c229f36-d9ed-47a4-8043-f1b5ba734975" providerId="ADAL" clId="{F43D0272-C69C-4CF5-8A40-F2795673BA1C}" dt="2021-09-16T14:23:22.302" v="142" actId="207"/>
          <ac:grpSpMkLst>
            <pc:docMk/>
            <pc:sldMk cId="2152035441" sldId="278"/>
            <ac:grpSpMk id="25" creationId="{1013992D-3CD2-438B-85B3-EBF6F2E594D5}"/>
          </ac:grpSpMkLst>
        </pc:grpChg>
      </pc:sldChg>
      <pc:sldChg chg="addSp delSp modSp add ord modAnim">
        <pc:chgData name="Igor Chernov" userId="0c229f36-d9ed-47a4-8043-f1b5ba734975" providerId="ADAL" clId="{F43D0272-C69C-4CF5-8A40-F2795673BA1C}" dt="2021-09-16T15:00:40.135" v="192"/>
        <pc:sldMkLst>
          <pc:docMk/>
          <pc:sldMk cId="1664961836" sldId="283"/>
        </pc:sldMkLst>
        <pc:spChg chg="del">
          <ac:chgData name="Igor Chernov" userId="0c229f36-d9ed-47a4-8043-f1b5ba734975" providerId="ADAL" clId="{F43D0272-C69C-4CF5-8A40-F2795673BA1C}" dt="2021-09-16T14:03:33.953" v="4" actId="478"/>
          <ac:spMkLst>
            <pc:docMk/>
            <pc:sldMk cId="1664961836" sldId="283"/>
            <ac:spMk id="2" creationId="{5E17801D-60EC-4921-BE82-D7381EFC1FDF}"/>
          </ac:spMkLst>
        </pc:spChg>
        <pc:spChg chg="del">
          <ac:chgData name="Igor Chernov" userId="0c229f36-d9ed-47a4-8043-f1b5ba734975" providerId="ADAL" clId="{F43D0272-C69C-4CF5-8A40-F2795673BA1C}" dt="2021-09-16T14:03:32.760" v="3" actId="478"/>
          <ac:spMkLst>
            <pc:docMk/>
            <pc:sldMk cId="1664961836" sldId="283"/>
            <ac:spMk id="3" creationId="{273CC86C-2AF9-47BC-A8C6-6037DE8C5F8E}"/>
          </ac:spMkLst>
        </pc:spChg>
        <pc:spChg chg="add del">
          <ac:chgData name="Igor Chernov" userId="0c229f36-d9ed-47a4-8043-f1b5ba734975" providerId="ADAL" clId="{F43D0272-C69C-4CF5-8A40-F2795673BA1C}" dt="2021-09-16T14:04:54.317" v="6" actId="478"/>
          <ac:spMkLst>
            <pc:docMk/>
            <pc:sldMk cId="1664961836" sldId="283"/>
            <ac:spMk id="4" creationId="{C1D20ACC-A252-4ADB-BC4A-0494382A12D1}"/>
          </ac:spMkLst>
        </pc:spChg>
        <pc:spChg chg="add mod">
          <ac:chgData name="Igor Chernov" userId="0c229f36-d9ed-47a4-8043-f1b5ba734975" providerId="ADAL" clId="{F43D0272-C69C-4CF5-8A40-F2795673BA1C}" dt="2021-09-16T14:05:07.771" v="8" actId="1076"/>
          <ac:spMkLst>
            <pc:docMk/>
            <pc:sldMk cId="1664961836" sldId="283"/>
            <ac:spMk id="5" creationId="{8D329622-541C-4BD7-B2EF-498F58F778CA}"/>
          </ac:spMkLst>
        </pc:spChg>
        <pc:grpChg chg="add mod">
          <ac:chgData name="Igor Chernov" userId="0c229f36-d9ed-47a4-8043-f1b5ba734975" providerId="ADAL" clId="{F43D0272-C69C-4CF5-8A40-F2795673BA1C}" dt="2021-09-16T14:05:16.924" v="24" actId="1035"/>
          <ac:grpSpMkLst>
            <pc:docMk/>
            <pc:sldMk cId="1664961836" sldId="283"/>
            <ac:grpSpMk id="6" creationId="{C6A9C5E2-8B50-49DE-A5B0-1F0C227D0DB7}"/>
          </ac:grpSpMkLst>
        </pc:grpChg>
        <pc:grpChg chg="add mod">
          <ac:chgData name="Igor Chernov" userId="0c229f36-d9ed-47a4-8043-f1b5ba734975" providerId="ADAL" clId="{F43D0272-C69C-4CF5-8A40-F2795673BA1C}" dt="2021-09-16T14:05:16.924" v="24" actId="1035"/>
          <ac:grpSpMkLst>
            <pc:docMk/>
            <pc:sldMk cId="1664961836" sldId="283"/>
            <ac:grpSpMk id="9" creationId="{2ED3B08A-7F68-4A1A-9839-681B44E2F3A9}"/>
          </ac:grpSpMkLst>
        </pc:grpChg>
        <pc:grpChg chg="add mod">
          <ac:chgData name="Igor Chernov" userId="0c229f36-d9ed-47a4-8043-f1b5ba734975" providerId="ADAL" clId="{F43D0272-C69C-4CF5-8A40-F2795673BA1C}" dt="2021-09-16T14:05:16.924" v="24" actId="1035"/>
          <ac:grpSpMkLst>
            <pc:docMk/>
            <pc:sldMk cId="1664961836" sldId="283"/>
            <ac:grpSpMk id="19" creationId="{1C2CEEF9-A0B2-48E6-9B02-8DC372142419}"/>
          </ac:grpSpMkLst>
        </pc:grpChg>
      </pc:sldChg>
      <pc:sldChg chg="addSp delSp modSp add ord modAnim">
        <pc:chgData name="Igor Chernov" userId="0c229f36-d9ed-47a4-8043-f1b5ba734975" providerId="ADAL" clId="{F43D0272-C69C-4CF5-8A40-F2795673BA1C}" dt="2021-09-16T15:00:50.479" v="195"/>
        <pc:sldMkLst>
          <pc:docMk/>
          <pc:sldMk cId="2761240182" sldId="284"/>
        </pc:sldMkLst>
        <pc:spChg chg="del">
          <ac:chgData name="Igor Chernov" userId="0c229f36-d9ed-47a4-8043-f1b5ba734975" providerId="ADAL" clId="{F43D0272-C69C-4CF5-8A40-F2795673BA1C}" dt="2021-09-16T14:05:50.567" v="27" actId="478"/>
          <ac:spMkLst>
            <pc:docMk/>
            <pc:sldMk cId="2761240182" sldId="284"/>
            <ac:spMk id="2" creationId="{071E3AF4-5D4A-4E81-80FC-BB29E1F12E26}"/>
          </ac:spMkLst>
        </pc:spChg>
        <pc:spChg chg="del">
          <ac:chgData name="Igor Chernov" userId="0c229f36-d9ed-47a4-8043-f1b5ba734975" providerId="ADAL" clId="{F43D0272-C69C-4CF5-8A40-F2795673BA1C}" dt="2021-09-16T14:05:48.744" v="26" actId="478"/>
          <ac:spMkLst>
            <pc:docMk/>
            <pc:sldMk cId="2761240182" sldId="284"/>
            <ac:spMk id="3" creationId="{24903C87-819A-4295-AFCB-A6D2F42F2AA1}"/>
          </ac:spMkLst>
        </pc:spChg>
        <pc:spChg chg="add mod">
          <ac:chgData name="Igor Chernov" userId="0c229f36-d9ed-47a4-8043-f1b5ba734975" providerId="ADAL" clId="{F43D0272-C69C-4CF5-8A40-F2795673BA1C}" dt="2021-09-16T14:06:15.814" v="48" actId="1076"/>
          <ac:spMkLst>
            <pc:docMk/>
            <pc:sldMk cId="2761240182" sldId="284"/>
            <ac:spMk id="8" creationId="{6811193F-E3E3-4885-9632-E82F48FEE9D7}"/>
          </ac:spMkLst>
        </pc:spChg>
        <pc:spChg chg="mod">
          <ac:chgData name="Igor Chernov" userId="0c229f36-d9ed-47a4-8043-f1b5ba734975" providerId="ADAL" clId="{F43D0272-C69C-4CF5-8A40-F2795673BA1C}" dt="2021-09-16T14:22:37.705" v="140" actId="20577"/>
          <ac:spMkLst>
            <pc:docMk/>
            <pc:sldMk cId="2761240182" sldId="284"/>
            <ac:spMk id="11" creationId="{3774E97C-33B7-4E47-9FE6-7562E3F634B7}"/>
          </ac:spMkLst>
        </pc:spChg>
        <pc:spChg chg="mod">
          <ac:chgData name="Igor Chernov" userId="0c229f36-d9ed-47a4-8043-f1b5ba734975" providerId="ADAL" clId="{F43D0272-C69C-4CF5-8A40-F2795673BA1C}" dt="2021-09-16T14:22:22.772" v="128" actId="20577"/>
          <ac:spMkLst>
            <pc:docMk/>
            <pc:sldMk cId="2761240182" sldId="284"/>
            <ac:spMk id="13" creationId="{5F95379F-4455-4500-989B-6DE1338AA9B1}"/>
          </ac:spMkLst>
        </pc:spChg>
        <pc:spChg chg="mod">
          <ac:chgData name="Igor Chernov" userId="0c229f36-d9ed-47a4-8043-f1b5ba734975" providerId="ADAL" clId="{F43D0272-C69C-4CF5-8A40-F2795673BA1C}" dt="2021-09-16T14:22:25.379" v="129" actId="20577"/>
          <ac:spMkLst>
            <pc:docMk/>
            <pc:sldMk cId="2761240182" sldId="284"/>
            <ac:spMk id="14" creationId="{A2A7562B-DB8A-40B6-B082-0FE96153BB0C}"/>
          </ac:spMkLst>
        </pc:spChg>
        <pc:spChg chg="add mod">
          <ac:chgData name="Igor Chernov" userId="0c229f36-d9ed-47a4-8043-f1b5ba734975" providerId="ADAL" clId="{F43D0272-C69C-4CF5-8A40-F2795673BA1C}" dt="2021-09-16T14:06:12.065" v="47" actId="1035"/>
          <ac:spMkLst>
            <pc:docMk/>
            <pc:sldMk cId="2761240182" sldId="284"/>
            <ac:spMk id="15" creationId="{1DEA975E-1F12-4A26-9AB7-342BEFD1C199}"/>
          </ac:spMkLst>
        </pc:spChg>
        <pc:grpChg chg="add del mod">
          <ac:chgData name="Igor Chernov" userId="0c229f36-d9ed-47a4-8043-f1b5ba734975" providerId="ADAL" clId="{F43D0272-C69C-4CF5-8A40-F2795673BA1C}" dt="2021-09-16T14:05:58.815" v="30" actId="478"/>
          <ac:grpSpMkLst>
            <pc:docMk/>
            <pc:sldMk cId="2761240182" sldId="284"/>
            <ac:grpSpMk id="4" creationId="{E7DA597C-A3BB-42F8-A91D-DF0084E43E78}"/>
          </ac:grpSpMkLst>
        </pc:grpChg>
        <pc:grpChg chg="add mod">
          <ac:chgData name="Igor Chernov" userId="0c229f36-d9ed-47a4-8043-f1b5ba734975" providerId="ADAL" clId="{F43D0272-C69C-4CF5-8A40-F2795673BA1C}" dt="2021-09-16T14:22:41.717" v="141" actId="1076"/>
          <ac:grpSpMkLst>
            <pc:docMk/>
            <pc:sldMk cId="2761240182" sldId="284"/>
            <ac:grpSpMk id="9" creationId="{60BC643C-2148-4444-96BA-6A6D9BEE98F9}"/>
          </ac:grpSpMkLst>
        </pc:grpChg>
        <pc:grpChg chg="add mod">
          <ac:chgData name="Igor Chernov" userId="0c229f36-d9ed-47a4-8043-f1b5ba734975" providerId="ADAL" clId="{F43D0272-C69C-4CF5-8A40-F2795673BA1C}" dt="2021-09-16T14:22:29.645" v="130" actId="1076"/>
          <ac:grpSpMkLst>
            <pc:docMk/>
            <pc:sldMk cId="2761240182" sldId="284"/>
            <ac:grpSpMk id="12" creationId="{BF15FF0C-9DD4-4B27-9141-05CEF05AA0EE}"/>
          </ac:grpSpMkLst>
        </pc:grpChg>
      </pc:sldChg>
      <pc:sldChg chg="addSp delSp modSp add ord modAnim">
        <pc:chgData name="Igor Chernov" userId="0c229f36-d9ed-47a4-8043-f1b5ba734975" providerId="ADAL" clId="{F43D0272-C69C-4CF5-8A40-F2795673BA1C}" dt="2021-09-16T15:02:38.369" v="203" actId="339"/>
        <pc:sldMkLst>
          <pc:docMk/>
          <pc:sldMk cId="593278046" sldId="285"/>
        </pc:sldMkLst>
        <pc:spChg chg="del">
          <ac:chgData name="Igor Chernov" userId="0c229f36-d9ed-47a4-8043-f1b5ba734975" providerId="ADAL" clId="{F43D0272-C69C-4CF5-8A40-F2795673BA1C}" dt="2021-09-16T14:06:53.708" v="51" actId="478"/>
          <ac:spMkLst>
            <pc:docMk/>
            <pc:sldMk cId="593278046" sldId="285"/>
            <ac:spMk id="2" creationId="{F3A96EF6-4F0A-4A8E-A422-65E5385178AD}"/>
          </ac:spMkLst>
        </pc:spChg>
        <pc:spChg chg="del">
          <ac:chgData name="Igor Chernov" userId="0c229f36-d9ed-47a4-8043-f1b5ba734975" providerId="ADAL" clId="{F43D0272-C69C-4CF5-8A40-F2795673BA1C}" dt="2021-09-16T14:06:51.682" v="50" actId="478"/>
          <ac:spMkLst>
            <pc:docMk/>
            <pc:sldMk cId="593278046" sldId="285"/>
            <ac:spMk id="3" creationId="{C8191080-6F5C-4434-AD37-BFC4255EBDC7}"/>
          </ac:spMkLst>
        </pc:spChg>
        <pc:spChg chg="mod">
          <ac:chgData name="Igor Chernov" userId="0c229f36-d9ed-47a4-8043-f1b5ba734975" providerId="ADAL" clId="{F43D0272-C69C-4CF5-8A40-F2795673BA1C}" dt="2021-09-16T15:02:38.369" v="203" actId="339"/>
          <ac:spMkLst>
            <pc:docMk/>
            <pc:sldMk cId="593278046" sldId="285"/>
            <ac:spMk id="70" creationId="{A795E545-F7D4-4864-B49B-D1175C1A277A}"/>
          </ac:spMkLst>
        </pc:spChg>
        <pc:spChg chg="mod">
          <ac:chgData name="Igor Chernov" userId="0c229f36-d9ed-47a4-8043-f1b5ba734975" providerId="ADAL" clId="{F43D0272-C69C-4CF5-8A40-F2795673BA1C}" dt="2021-09-16T15:02:38.369" v="203" actId="339"/>
          <ac:spMkLst>
            <pc:docMk/>
            <pc:sldMk cId="593278046" sldId="285"/>
            <ac:spMk id="72" creationId="{F5566AB7-333C-42C4-8FD5-18C37AFB303A}"/>
          </ac:spMkLst>
        </pc:spChg>
        <pc:spChg chg="mod">
          <ac:chgData name="Igor Chernov" userId="0c229f36-d9ed-47a4-8043-f1b5ba734975" providerId="ADAL" clId="{F43D0272-C69C-4CF5-8A40-F2795673BA1C}" dt="2021-09-16T15:02:38.369" v="203" actId="339"/>
          <ac:spMkLst>
            <pc:docMk/>
            <pc:sldMk cId="593278046" sldId="285"/>
            <ac:spMk id="74" creationId="{D5484DED-30C7-417C-A4E6-3C23B5D15DE3}"/>
          </ac:spMkLst>
        </pc:spChg>
        <pc:spChg chg="mod">
          <ac:chgData name="Igor Chernov" userId="0c229f36-d9ed-47a4-8043-f1b5ba734975" providerId="ADAL" clId="{F43D0272-C69C-4CF5-8A40-F2795673BA1C}" dt="2021-09-16T15:02:38.369" v="203" actId="339"/>
          <ac:spMkLst>
            <pc:docMk/>
            <pc:sldMk cId="593278046" sldId="285"/>
            <ac:spMk id="76" creationId="{C782A078-77F6-4B8F-ACCD-347F582BE844}"/>
          </ac:spMkLst>
        </pc:spChg>
        <pc:spChg chg="mod">
          <ac:chgData name="Igor Chernov" userId="0c229f36-d9ed-47a4-8043-f1b5ba734975" providerId="ADAL" clId="{F43D0272-C69C-4CF5-8A40-F2795673BA1C}" dt="2021-09-16T15:02:38.369" v="203" actId="339"/>
          <ac:spMkLst>
            <pc:docMk/>
            <pc:sldMk cId="593278046" sldId="285"/>
            <ac:spMk id="78" creationId="{D523757A-4191-4B49-AE27-723876A1C930}"/>
          </ac:spMkLst>
        </pc:spChg>
        <pc:spChg chg="mod">
          <ac:chgData name="Igor Chernov" userId="0c229f36-d9ed-47a4-8043-f1b5ba734975" providerId="ADAL" clId="{F43D0272-C69C-4CF5-8A40-F2795673BA1C}" dt="2021-09-16T14:08:38.271" v="70" actId="20577"/>
          <ac:spMkLst>
            <pc:docMk/>
            <pc:sldMk cId="593278046" sldId="285"/>
            <ac:spMk id="106" creationId="{1C270772-B397-4338-A208-8102D37E8484}"/>
          </ac:spMkLst>
        </pc:spChg>
        <pc:grpChg chg="add mod">
          <ac:chgData name="Igor Chernov" userId="0c229f36-d9ed-47a4-8043-f1b5ba734975" providerId="ADAL" clId="{F43D0272-C69C-4CF5-8A40-F2795673BA1C}" dt="2021-09-16T14:09:24.515" v="95" actId="1035"/>
          <ac:grpSpMkLst>
            <pc:docMk/>
            <pc:sldMk cId="593278046" sldId="285"/>
            <ac:grpSpMk id="4" creationId="{A2165F17-0961-4ABC-A6C0-CC2284A5F25C}"/>
          </ac:grpSpMkLst>
        </pc:grpChg>
        <pc:grpChg chg="add mod">
          <ac:chgData name="Igor Chernov" userId="0c229f36-d9ed-47a4-8043-f1b5ba734975" providerId="ADAL" clId="{F43D0272-C69C-4CF5-8A40-F2795673BA1C}" dt="2021-09-16T14:09:24.515" v="95" actId="1035"/>
          <ac:grpSpMkLst>
            <pc:docMk/>
            <pc:sldMk cId="593278046" sldId="285"/>
            <ac:grpSpMk id="10" creationId="{DB2E2B8A-F242-45E9-95F7-109AA99E220C}"/>
          </ac:grpSpMkLst>
        </pc:grpChg>
        <pc:grpChg chg="add mod">
          <ac:chgData name="Igor Chernov" userId="0c229f36-d9ed-47a4-8043-f1b5ba734975" providerId="ADAL" clId="{F43D0272-C69C-4CF5-8A40-F2795673BA1C}" dt="2021-09-16T14:09:24.515" v="95" actId="1035"/>
          <ac:grpSpMkLst>
            <pc:docMk/>
            <pc:sldMk cId="593278046" sldId="285"/>
            <ac:grpSpMk id="16" creationId="{10918D4C-FAB1-4B95-862C-D5171C371600}"/>
          </ac:grpSpMkLst>
        </pc:grpChg>
        <pc:grpChg chg="add mod">
          <ac:chgData name="Igor Chernov" userId="0c229f36-d9ed-47a4-8043-f1b5ba734975" providerId="ADAL" clId="{F43D0272-C69C-4CF5-8A40-F2795673BA1C}" dt="2021-09-16T14:09:24.515" v="95" actId="1035"/>
          <ac:grpSpMkLst>
            <pc:docMk/>
            <pc:sldMk cId="593278046" sldId="285"/>
            <ac:grpSpMk id="23" creationId="{7533CDC8-E477-48E4-A584-EFCB91DF4281}"/>
          </ac:grpSpMkLst>
        </pc:grpChg>
        <pc:grpChg chg="add mod">
          <ac:chgData name="Igor Chernov" userId="0c229f36-d9ed-47a4-8043-f1b5ba734975" providerId="ADAL" clId="{F43D0272-C69C-4CF5-8A40-F2795673BA1C}" dt="2021-09-16T14:09:24.515" v="95" actId="1035"/>
          <ac:grpSpMkLst>
            <pc:docMk/>
            <pc:sldMk cId="593278046" sldId="285"/>
            <ac:grpSpMk id="29" creationId="{B58A533A-EB33-41E9-924A-28B3F136A009}"/>
          </ac:grpSpMkLst>
        </pc:grpChg>
        <pc:grpChg chg="add mod">
          <ac:chgData name="Igor Chernov" userId="0c229f36-d9ed-47a4-8043-f1b5ba734975" providerId="ADAL" clId="{F43D0272-C69C-4CF5-8A40-F2795673BA1C}" dt="2021-09-16T14:09:24.515" v="95" actId="1035"/>
          <ac:grpSpMkLst>
            <pc:docMk/>
            <pc:sldMk cId="593278046" sldId="285"/>
            <ac:grpSpMk id="35" creationId="{133DF43D-3CA4-453E-89D3-E08F00B3DF61}"/>
          </ac:grpSpMkLst>
        </pc:grpChg>
        <pc:grpChg chg="add mod">
          <ac:chgData name="Igor Chernov" userId="0c229f36-d9ed-47a4-8043-f1b5ba734975" providerId="ADAL" clId="{F43D0272-C69C-4CF5-8A40-F2795673BA1C}" dt="2021-09-16T14:09:24.515" v="95" actId="1035"/>
          <ac:grpSpMkLst>
            <pc:docMk/>
            <pc:sldMk cId="593278046" sldId="285"/>
            <ac:grpSpMk id="59" creationId="{EF659D0C-0670-4345-A626-944970828235}"/>
          </ac:grpSpMkLst>
        </pc:grpChg>
        <pc:grpChg chg="add mod">
          <ac:chgData name="Igor Chernov" userId="0c229f36-d9ed-47a4-8043-f1b5ba734975" providerId="ADAL" clId="{F43D0272-C69C-4CF5-8A40-F2795673BA1C}" dt="2021-09-16T14:09:24.515" v="95" actId="1035"/>
          <ac:grpSpMkLst>
            <pc:docMk/>
            <pc:sldMk cId="593278046" sldId="285"/>
            <ac:grpSpMk id="105" creationId="{A3A01443-D9E4-4498-A181-4FD81D0EE547}"/>
          </ac:grpSpMkLst>
        </pc:grpChg>
      </pc:sldChg>
      <pc:sldChg chg="addSp delSp modSp add ord modAnim">
        <pc:chgData name="Igor Chernov" userId="0c229f36-d9ed-47a4-8043-f1b5ba734975" providerId="ADAL" clId="{F43D0272-C69C-4CF5-8A40-F2795673BA1C}" dt="2021-09-16T15:02:50.054" v="204" actId="339"/>
        <pc:sldMkLst>
          <pc:docMk/>
          <pc:sldMk cId="1034865261" sldId="286"/>
        </pc:sldMkLst>
        <pc:spChg chg="del">
          <ac:chgData name="Igor Chernov" userId="0c229f36-d9ed-47a4-8043-f1b5ba734975" providerId="ADAL" clId="{F43D0272-C69C-4CF5-8A40-F2795673BA1C}" dt="2021-09-16T14:07:24.579" v="56" actId="478"/>
          <ac:spMkLst>
            <pc:docMk/>
            <pc:sldMk cId="1034865261" sldId="286"/>
            <ac:spMk id="2" creationId="{0A5D2AFE-33FC-4DCC-B429-C5CED3CE3435}"/>
          </ac:spMkLst>
        </pc:spChg>
        <pc:spChg chg="del">
          <ac:chgData name="Igor Chernov" userId="0c229f36-d9ed-47a4-8043-f1b5ba734975" providerId="ADAL" clId="{F43D0272-C69C-4CF5-8A40-F2795673BA1C}" dt="2021-09-16T14:07:22.271" v="55" actId="478"/>
          <ac:spMkLst>
            <pc:docMk/>
            <pc:sldMk cId="1034865261" sldId="286"/>
            <ac:spMk id="3" creationId="{2BEE7BA3-5CD7-4EED-87DF-F9886FF28C19}"/>
          </ac:spMkLst>
        </pc:spChg>
        <pc:spChg chg="mod">
          <ac:chgData name="Igor Chernov" userId="0c229f36-d9ed-47a4-8043-f1b5ba734975" providerId="ADAL" clId="{F43D0272-C69C-4CF5-8A40-F2795673BA1C}" dt="2021-09-16T15:02:50.054" v="204" actId="339"/>
          <ac:spMkLst>
            <pc:docMk/>
            <pc:sldMk cId="1034865261" sldId="286"/>
            <ac:spMk id="49" creationId="{D5CAA487-63A5-430D-A80F-90EDA0C2461A}"/>
          </ac:spMkLst>
        </pc:spChg>
        <pc:spChg chg="mod">
          <ac:chgData name="Igor Chernov" userId="0c229f36-d9ed-47a4-8043-f1b5ba734975" providerId="ADAL" clId="{F43D0272-C69C-4CF5-8A40-F2795673BA1C}" dt="2021-09-16T15:02:50.054" v="204" actId="339"/>
          <ac:spMkLst>
            <pc:docMk/>
            <pc:sldMk cId="1034865261" sldId="286"/>
            <ac:spMk id="51" creationId="{FEB0C998-F87E-4D4D-8C79-698608B95681}"/>
          </ac:spMkLst>
        </pc:spChg>
        <pc:spChg chg="mod">
          <ac:chgData name="Igor Chernov" userId="0c229f36-d9ed-47a4-8043-f1b5ba734975" providerId="ADAL" clId="{F43D0272-C69C-4CF5-8A40-F2795673BA1C}" dt="2021-09-16T15:02:50.054" v="204" actId="339"/>
          <ac:spMkLst>
            <pc:docMk/>
            <pc:sldMk cId="1034865261" sldId="286"/>
            <ac:spMk id="53" creationId="{982733C6-3B7C-4B39-8CA6-1159C32A1744}"/>
          </ac:spMkLst>
        </pc:spChg>
        <pc:spChg chg="mod">
          <ac:chgData name="Igor Chernov" userId="0c229f36-d9ed-47a4-8043-f1b5ba734975" providerId="ADAL" clId="{F43D0272-C69C-4CF5-8A40-F2795673BA1C}" dt="2021-09-16T15:02:50.054" v="204" actId="339"/>
          <ac:spMkLst>
            <pc:docMk/>
            <pc:sldMk cId="1034865261" sldId="286"/>
            <ac:spMk id="55" creationId="{47ADD5A6-BBCF-456C-B6F7-48A3891127C9}"/>
          </ac:spMkLst>
        </pc:spChg>
        <pc:spChg chg="mod">
          <ac:chgData name="Igor Chernov" userId="0c229f36-d9ed-47a4-8043-f1b5ba734975" providerId="ADAL" clId="{F43D0272-C69C-4CF5-8A40-F2795673BA1C}" dt="2021-09-16T15:02:50.054" v="204" actId="339"/>
          <ac:spMkLst>
            <pc:docMk/>
            <pc:sldMk cId="1034865261" sldId="286"/>
            <ac:spMk id="57" creationId="{1F981A22-45CF-4E43-9C72-F3BA4D60B0AE}"/>
          </ac:spMkLst>
        </pc:spChg>
        <pc:grpChg chg="add mod">
          <ac:chgData name="Igor Chernov" userId="0c229f36-d9ed-47a4-8043-f1b5ba734975" providerId="ADAL" clId="{F43D0272-C69C-4CF5-8A40-F2795673BA1C}" dt="2021-09-16T14:09:05.056" v="82" actId="1035"/>
          <ac:grpSpMkLst>
            <pc:docMk/>
            <pc:sldMk cId="1034865261" sldId="286"/>
            <ac:grpSpMk id="14" creationId="{EAFE0713-F4DA-4001-9481-90E348F78E79}"/>
          </ac:grpSpMkLst>
        </pc:grpChg>
        <pc:grpChg chg="add mod">
          <ac:chgData name="Igor Chernov" userId="0c229f36-d9ed-47a4-8043-f1b5ba734975" providerId="ADAL" clId="{F43D0272-C69C-4CF5-8A40-F2795673BA1C}" dt="2021-09-16T14:09:05.056" v="82" actId="1035"/>
          <ac:grpSpMkLst>
            <pc:docMk/>
            <pc:sldMk cId="1034865261" sldId="286"/>
            <ac:grpSpMk id="38" creationId="{B7E7F0C3-30B9-4BBC-B01F-655CC96ECBBA}"/>
          </ac:grpSpMkLst>
        </pc:grpChg>
        <pc:grpChg chg="add mod">
          <ac:chgData name="Igor Chernov" userId="0c229f36-d9ed-47a4-8043-f1b5ba734975" providerId="ADAL" clId="{F43D0272-C69C-4CF5-8A40-F2795673BA1C}" dt="2021-09-16T14:09:05.056" v="82" actId="1035"/>
          <ac:grpSpMkLst>
            <pc:docMk/>
            <pc:sldMk cId="1034865261" sldId="286"/>
            <ac:grpSpMk id="84" creationId="{5B553855-F64A-435F-8134-2B6B2F43B574}"/>
          </ac:grpSpMkLst>
        </pc:grpChg>
        <pc:grpChg chg="add mod">
          <ac:chgData name="Igor Chernov" userId="0c229f36-d9ed-47a4-8043-f1b5ba734975" providerId="ADAL" clId="{F43D0272-C69C-4CF5-8A40-F2795673BA1C}" dt="2021-09-16T14:09:05.056" v="82" actId="1035"/>
          <ac:grpSpMkLst>
            <pc:docMk/>
            <pc:sldMk cId="1034865261" sldId="286"/>
            <ac:grpSpMk id="87" creationId="{A478A47E-0C3C-4DD0-BE1E-70995CE41EFB}"/>
          </ac:grpSpMkLst>
        </pc:grpChg>
        <pc:grpChg chg="add mod">
          <ac:chgData name="Igor Chernov" userId="0c229f36-d9ed-47a4-8043-f1b5ba734975" providerId="ADAL" clId="{F43D0272-C69C-4CF5-8A40-F2795673BA1C}" dt="2021-09-16T14:09:05.056" v="82" actId="1035"/>
          <ac:grpSpMkLst>
            <pc:docMk/>
            <pc:sldMk cId="1034865261" sldId="286"/>
            <ac:grpSpMk id="90" creationId="{6331DC15-8B7C-4A2E-9C99-247B461DA1EA}"/>
          </ac:grpSpMkLst>
        </pc:grpChg>
        <pc:cxnChg chg="add mod">
          <ac:chgData name="Igor Chernov" userId="0c229f36-d9ed-47a4-8043-f1b5ba734975" providerId="ADAL" clId="{F43D0272-C69C-4CF5-8A40-F2795673BA1C}" dt="2021-09-16T14:09:05.056" v="82" actId="1035"/>
          <ac:cxnSpMkLst>
            <pc:docMk/>
            <pc:sldMk cId="1034865261" sldId="286"/>
            <ac:cxnSpMk id="4" creationId="{22C8F135-4CD7-44A2-930F-F8C0D00249D9}"/>
          </ac:cxnSpMkLst>
        </pc:cxnChg>
        <pc:cxnChg chg="add mod">
          <ac:chgData name="Igor Chernov" userId="0c229f36-d9ed-47a4-8043-f1b5ba734975" providerId="ADAL" clId="{F43D0272-C69C-4CF5-8A40-F2795673BA1C}" dt="2021-09-16T14:09:05.056" v="82" actId="1035"/>
          <ac:cxnSpMkLst>
            <pc:docMk/>
            <pc:sldMk cId="1034865261" sldId="286"/>
            <ac:cxnSpMk id="5" creationId="{B1178851-C2B5-4D00-9577-352FEB7E413A}"/>
          </ac:cxnSpMkLst>
        </pc:cxnChg>
        <pc:cxnChg chg="add mod">
          <ac:chgData name="Igor Chernov" userId="0c229f36-d9ed-47a4-8043-f1b5ba734975" providerId="ADAL" clId="{F43D0272-C69C-4CF5-8A40-F2795673BA1C}" dt="2021-09-16T14:09:05.056" v="82" actId="1035"/>
          <ac:cxnSpMkLst>
            <pc:docMk/>
            <pc:sldMk cId="1034865261" sldId="286"/>
            <ac:cxnSpMk id="6" creationId="{EA3C51EC-0328-4914-AA5B-E602226DFB9F}"/>
          </ac:cxnSpMkLst>
        </pc:cxnChg>
        <pc:cxnChg chg="add mod">
          <ac:chgData name="Igor Chernov" userId="0c229f36-d9ed-47a4-8043-f1b5ba734975" providerId="ADAL" clId="{F43D0272-C69C-4CF5-8A40-F2795673BA1C}" dt="2021-09-16T14:09:05.056" v="82" actId="1035"/>
          <ac:cxnSpMkLst>
            <pc:docMk/>
            <pc:sldMk cId="1034865261" sldId="286"/>
            <ac:cxnSpMk id="7" creationId="{D7732DFF-06DA-4C97-B14E-C36094D04A7C}"/>
          </ac:cxnSpMkLst>
        </pc:cxnChg>
        <pc:cxnChg chg="add mod">
          <ac:chgData name="Igor Chernov" userId="0c229f36-d9ed-47a4-8043-f1b5ba734975" providerId="ADAL" clId="{F43D0272-C69C-4CF5-8A40-F2795673BA1C}" dt="2021-09-16T14:09:05.056" v="82" actId="1035"/>
          <ac:cxnSpMkLst>
            <pc:docMk/>
            <pc:sldMk cId="1034865261" sldId="286"/>
            <ac:cxnSpMk id="8" creationId="{07E48232-0037-4ED3-A05E-0CE5A4EE0C4A}"/>
          </ac:cxnSpMkLst>
        </pc:cxnChg>
        <pc:cxnChg chg="add mod">
          <ac:chgData name="Igor Chernov" userId="0c229f36-d9ed-47a4-8043-f1b5ba734975" providerId="ADAL" clId="{F43D0272-C69C-4CF5-8A40-F2795673BA1C}" dt="2021-09-16T14:09:05.056" v="82" actId="1035"/>
          <ac:cxnSpMkLst>
            <pc:docMk/>
            <pc:sldMk cId="1034865261" sldId="286"/>
            <ac:cxnSpMk id="9" creationId="{D1559114-3000-4E50-97CB-FA4CE8A6DF47}"/>
          </ac:cxnSpMkLst>
        </pc:cxnChg>
        <pc:cxnChg chg="add mod">
          <ac:chgData name="Igor Chernov" userId="0c229f36-d9ed-47a4-8043-f1b5ba734975" providerId="ADAL" clId="{F43D0272-C69C-4CF5-8A40-F2795673BA1C}" dt="2021-09-16T14:09:05.056" v="82" actId="1035"/>
          <ac:cxnSpMkLst>
            <pc:docMk/>
            <pc:sldMk cId="1034865261" sldId="286"/>
            <ac:cxnSpMk id="10" creationId="{C6F84140-6BF8-4060-8E0B-2CB8FA5089A0}"/>
          </ac:cxnSpMkLst>
        </pc:cxnChg>
        <pc:cxnChg chg="add mod">
          <ac:chgData name="Igor Chernov" userId="0c229f36-d9ed-47a4-8043-f1b5ba734975" providerId="ADAL" clId="{F43D0272-C69C-4CF5-8A40-F2795673BA1C}" dt="2021-09-16T14:09:05.056" v="82" actId="1035"/>
          <ac:cxnSpMkLst>
            <pc:docMk/>
            <pc:sldMk cId="1034865261" sldId="286"/>
            <ac:cxnSpMk id="11" creationId="{BFFF6667-9235-4E60-8B5A-58DDA953A2A7}"/>
          </ac:cxnSpMkLst>
        </pc:cxnChg>
        <pc:cxnChg chg="add mod">
          <ac:chgData name="Igor Chernov" userId="0c229f36-d9ed-47a4-8043-f1b5ba734975" providerId="ADAL" clId="{F43D0272-C69C-4CF5-8A40-F2795673BA1C}" dt="2021-09-16T14:09:05.056" v="82" actId="1035"/>
          <ac:cxnSpMkLst>
            <pc:docMk/>
            <pc:sldMk cId="1034865261" sldId="286"/>
            <ac:cxnSpMk id="12" creationId="{1101CF46-E28B-4AD6-A456-6131D5E6C758}"/>
          </ac:cxnSpMkLst>
        </pc:cxnChg>
        <pc:cxnChg chg="add mod">
          <ac:chgData name="Igor Chernov" userId="0c229f36-d9ed-47a4-8043-f1b5ba734975" providerId="ADAL" clId="{F43D0272-C69C-4CF5-8A40-F2795673BA1C}" dt="2021-09-16T14:09:05.056" v="82" actId="1035"/>
          <ac:cxnSpMkLst>
            <pc:docMk/>
            <pc:sldMk cId="1034865261" sldId="286"/>
            <ac:cxnSpMk id="13" creationId="{7AEB12B6-A3E3-42AB-BE0E-CBC4C2675A41}"/>
          </ac:cxnSpMkLst>
        </pc:cxnChg>
      </pc:sldChg>
      <pc:sldChg chg="addSp delSp modSp add">
        <pc:chgData name="Igor Chernov" userId="0c229f36-d9ed-47a4-8043-f1b5ba734975" providerId="ADAL" clId="{F43D0272-C69C-4CF5-8A40-F2795673BA1C}" dt="2021-09-16T15:00:13.582" v="189" actId="1076"/>
        <pc:sldMkLst>
          <pc:docMk/>
          <pc:sldMk cId="2832404401" sldId="287"/>
        </pc:sldMkLst>
        <pc:spChg chg="del">
          <ac:chgData name="Igor Chernov" userId="0c229f36-d9ed-47a4-8043-f1b5ba734975" providerId="ADAL" clId="{F43D0272-C69C-4CF5-8A40-F2795673BA1C}" dt="2021-09-16T14:20:46.607" v="104" actId="478"/>
          <ac:spMkLst>
            <pc:docMk/>
            <pc:sldMk cId="2832404401" sldId="287"/>
            <ac:spMk id="2" creationId="{A556B9BF-BDCD-4105-B8A4-FE4C9F44C373}"/>
          </ac:spMkLst>
        </pc:spChg>
        <pc:spChg chg="del">
          <ac:chgData name="Igor Chernov" userId="0c229f36-d9ed-47a4-8043-f1b5ba734975" providerId="ADAL" clId="{F43D0272-C69C-4CF5-8A40-F2795673BA1C}" dt="2021-09-16T14:20:48.182" v="105" actId="478"/>
          <ac:spMkLst>
            <pc:docMk/>
            <pc:sldMk cId="2832404401" sldId="287"/>
            <ac:spMk id="3" creationId="{5BC8CC91-E78B-46D7-9F77-155811C12C79}"/>
          </ac:spMkLst>
        </pc:spChg>
        <pc:spChg chg="add mod">
          <ac:chgData name="Igor Chernov" userId="0c229f36-d9ed-47a4-8043-f1b5ba734975" providerId="ADAL" clId="{F43D0272-C69C-4CF5-8A40-F2795673BA1C}" dt="2021-09-16T14:59:50.624" v="178" actId="1036"/>
          <ac:spMkLst>
            <pc:docMk/>
            <pc:sldMk cId="2832404401" sldId="287"/>
            <ac:spMk id="4" creationId="{481F3608-6215-4617-9B39-7CEA981E8A67}"/>
          </ac:spMkLst>
        </pc:spChg>
        <pc:spChg chg="add mod">
          <ac:chgData name="Igor Chernov" userId="0c229f36-d9ed-47a4-8043-f1b5ba734975" providerId="ADAL" clId="{F43D0272-C69C-4CF5-8A40-F2795673BA1C}" dt="2021-09-16T14:59:54.154" v="186" actId="1036"/>
          <ac:spMkLst>
            <pc:docMk/>
            <pc:sldMk cId="2832404401" sldId="287"/>
            <ac:spMk id="5" creationId="{9E4CF582-1E2D-4CE4-9541-DE9D586D3998}"/>
          </ac:spMkLst>
        </pc:spChg>
        <pc:spChg chg="add mod">
          <ac:chgData name="Igor Chernov" userId="0c229f36-d9ed-47a4-8043-f1b5ba734975" providerId="ADAL" clId="{F43D0272-C69C-4CF5-8A40-F2795673BA1C}" dt="2021-09-16T14:21:11.291" v="109" actId="1076"/>
          <ac:spMkLst>
            <pc:docMk/>
            <pc:sldMk cId="2832404401" sldId="287"/>
            <ac:spMk id="6" creationId="{38321BFB-1F0C-437A-BCA4-1B446F58F4EF}"/>
          </ac:spMkLst>
        </pc:spChg>
        <pc:spChg chg="add mod">
          <ac:chgData name="Igor Chernov" userId="0c229f36-d9ed-47a4-8043-f1b5ba734975" providerId="ADAL" clId="{F43D0272-C69C-4CF5-8A40-F2795673BA1C}" dt="2021-09-16T15:00:07.616" v="188" actId="14100"/>
          <ac:spMkLst>
            <pc:docMk/>
            <pc:sldMk cId="2832404401" sldId="287"/>
            <ac:spMk id="8" creationId="{CF1DDE05-8770-4C4C-8737-7BB6D213959D}"/>
          </ac:spMkLst>
        </pc:spChg>
        <pc:picChg chg="add mod">
          <ac:chgData name="Igor Chernov" userId="0c229f36-d9ed-47a4-8043-f1b5ba734975" providerId="ADAL" clId="{F43D0272-C69C-4CF5-8A40-F2795673BA1C}" dt="2021-09-16T15:00:13.582" v="189" actId="1076"/>
          <ac:picMkLst>
            <pc:docMk/>
            <pc:sldMk cId="2832404401" sldId="287"/>
            <ac:picMk id="7" creationId="{5A44FA8B-153A-4DE3-A4FE-BBA50221FC21}"/>
          </ac:picMkLst>
        </pc:picChg>
      </pc:sldChg>
      <pc:sldChg chg="addSp delSp modSp add">
        <pc:chgData name="Igor Chernov" userId="0c229f36-d9ed-47a4-8043-f1b5ba734975" providerId="ADAL" clId="{F43D0272-C69C-4CF5-8A40-F2795673BA1C}" dt="2021-09-16T15:02:18.332" v="202" actId="339"/>
        <pc:sldMkLst>
          <pc:docMk/>
          <pc:sldMk cId="879003795" sldId="288"/>
        </pc:sldMkLst>
        <pc:spChg chg="del">
          <ac:chgData name="Igor Chernov" userId="0c229f36-d9ed-47a4-8043-f1b5ba734975" providerId="ADAL" clId="{F43D0272-C69C-4CF5-8A40-F2795673BA1C}" dt="2021-09-16T14:24:01.911" v="146" actId="478"/>
          <ac:spMkLst>
            <pc:docMk/>
            <pc:sldMk cId="879003795" sldId="288"/>
            <ac:spMk id="2" creationId="{D2DBD9EB-F2D5-4830-B9CD-3EDBFC2D7AF0}"/>
          </ac:spMkLst>
        </pc:spChg>
        <pc:spChg chg="del">
          <ac:chgData name="Igor Chernov" userId="0c229f36-d9ed-47a4-8043-f1b5ba734975" providerId="ADAL" clId="{F43D0272-C69C-4CF5-8A40-F2795673BA1C}" dt="2021-09-16T14:24:01.242" v="145" actId="478"/>
          <ac:spMkLst>
            <pc:docMk/>
            <pc:sldMk cId="879003795" sldId="288"/>
            <ac:spMk id="3" creationId="{E708052C-BC49-4C31-9B4A-EA1CFA42DFE0}"/>
          </ac:spMkLst>
        </pc:spChg>
        <pc:spChg chg="add mod">
          <ac:chgData name="Igor Chernov" userId="0c229f36-d9ed-47a4-8043-f1b5ba734975" providerId="ADAL" clId="{F43D0272-C69C-4CF5-8A40-F2795673BA1C}" dt="2021-09-16T14:24:07.460" v="148" actId="1076"/>
          <ac:spMkLst>
            <pc:docMk/>
            <pc:sldMk cId="879003795" sldId="288"/>
            <ac:spMk id="4" creationId="{7E774CE5-B2C2-4AA8-AD01-8577D62F14F1}"/>
          </ac:spMkLst>
        </pc:spChg>
        <pc:spChg chg="mod">
          <ac:chgData name="Igor Chernov" userId="0c229f36-d9ed-47a4-8043-f1b5ba734975" providerId="ADAL" clId="{F43D0272-C69C-4CF5-8A40-F2795673BA1C}" dt="2021-09-16T15:02:13.627" v="201" actId="339"/>
          <ac:spMkLst>
            <pc:docMk/>
            <pc:sldMk cId="879003795" sldId="288"/>
            <ac:spMk id="7" creationId="{79FB9365-5936-452C-8B83-A19E5541DCB9}"/>
          </ac:spMkLst>
        </pc:spChg>
        <pc:spChg chg="mod">
          <ac:chgData name="Igor Chernov" userId="0c229f36-d9ed-47a4-8043-f1b5ba734975" providerId="ADAL" clId="{F43D0272-C69C-4CF5-8A40-F2795673BA1C}" dt="2021-09-16T15:02:18.332" v="202" actId="339"/>
          <ac:spMkLst>
            <pc:docMk/>
            <pc:sldMk cId="879003795" sldId="288"/>
            <ac:spMk id="11" creationId="{B2E3FEF4-DAC7-4092-8825-9A3B4EFB0511}"/>
          </ac:spMkLst>
        </pc:spChg>
        <pc:grpChg chg="add mod">
          <ac:chgData name="Igor Chernov" userId="0c229f36-d9ed-47a4-8043-f1b5ba734975" providerId="ADAL" clId="{F43D0272-C69C-4CF5-8A40-F2795673BA1C}" dt="2021-09-16T14:24:18.308" v="169" actId="1036"/>
          <ac:grpSpMkLst>
            <pc:docMk/>
            <pc:sldMk cId="879003795" sldId="288"/>
            <ac:grpSpMk id="5" creationId="{56FA10C4-614E-4FE4-B0B6-90DCF7BE3F97}"/>
          </ac:grpSpMkLst>
        </pc:grpChg>
        <pc:grpChg chg="add mod">
          <ac:chgData name="Igor Chernov" userId="0c229f36-d9ed-47a4-8043-f1b5ba734975" providerId="ADAL" clId="{F43D0272-C69C-4CF5-8A40-F2795673BA1C}" dt="2021-09-16T14:24:18.308" v="169" actId="1036"/>
          <ac:grpSpMkLst>
            <pc:docMk/>
            <pc:sldMk cId="879003795" sldId="288"/>
            <ac:grpSpMk id="10" creationId="{32CBEC1E-FFF4-4F4E-8F1A-2B58B1D37561}"/>
          </ac:grpSpMkLst>
        </pc:gr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5" name="Picture 4" descr="A screenshot of a cell phone&#10;&#10;Description automatically generated">
            <a:extLst>
              <a:ext uri="{FF2B5EF4-FFF2-40B4-BE49-F238E27FC236}">
                <a16:creationId xmlns:a16="http://schemas.microsoft.com/office/drawing/2014/main" id="{EC7F95F4-6F6F-A948-B3CB-ED7C237504DE}"/>
              </a:ext>
            </a:extLst>
          </p:cNvPr>
          <p:cNvPicPr>
            <a:picLocks noChangeAspect="1"/>
          </p:cNvPicPr>
          <p:nvPr userDrawn="1"/>
        </p:nvPicPr>
        <p:blipFill>
          <a:blip r:embed="rId2"/>
          <a:stretch>
            <a:fillRect/>
          </a:stretch>
        </p:blipFill>
        <p:spPr>
          <a:xfrm>
            <a:off x="-69156" y="-41453"/>
            <a:ext cx="12261156" cy="6901975"/>
          </a:xfrm>
          <a:prstGeom prst="rect">
            <a:avLst/>
          </a:prstGeom>
        </p:spPr>
      </p:pic>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48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6234-1E8D-5144-AE8B-C6949DF3D173}"/>
              </a:ext>
            </a:extLst>
          </p:cNvPr>
          <p:cNvSpPr>
            <a:spLocks noGrp="1"/>
          </p:cNvSpPr>
          <p:nvPr>
            <p:ph type="title"/>
          </p:nvPr>
        </p:nvSpPr>
        <p:spPr/>
        <p:txBody>
          <a:bodyPr/>
          <a:lstStyle/>
          <a:p>
            <a:r>
              <a:rPr lang="en-GB"/>
              <a:t>Click to edit Master title style</a:t>
            </a:r>
            <a:endParaRPr lang="en-CH"/>
          </a:p>
        </p:txBody>
      </p:sp>
      <p:sp>
        <p:nvSpPr>
          <p:cNvPr id="3" name="Slide Number Placeholder 2">
            <a:extLst>
              <a:ext uri="{FF2B5EF4-FFF2-40B4-BE49-F238E27FC236}">
                <a16:creationId xmlns:a16="http://schemas.microsoft.com/office/drawing/2014/main" id="{1BA2F6C6-939D-C949-96E0-93D82AC99527}"/>
              </a:ext>
            </a:extLst>
          </p:cNvPr>
          <p:cNvSpPr>
            <a:spLocks noGrp="1"/>
          </p:cNvSpPr>
          <p:nvPr>
            <p:ph type="sldNum" sz="quarter" idx="10"/>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722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4CE3D274-0336-1548-B843-F77B57059E7B}"/>
              </a:ext>
            </a:extLst>
          </p:cNvPr>
          <p:cNvPicPr>
            <a:picLocks noChangeAspect="1"/>
          </p:cNvPicPr>
          <p:nvPr userDrawn="1"/>
        </p:nvPicPr>
        <p:blipFill>
          <a:blip r:embed="rId12"/>
          <a:stretch>
            <a:fillRect/>
          </a:stretch>
        </p:blipFill>
        <p:spPr>
          <a:xfrm>
            <a:off x="-52449" y="0"/>
            <a:ext cx="12244449" cy="68580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ubs.usgs.gov/of/2003/ofr03123/6.4rdb_format.pdf" TargetMode="External"/><Relationship Id="rId3" Type="http://schemas.openxmlformats.org/officeDocument/2006/relationships/hyperlink" Target="https://www.ogc.org/standards/cat" TargetMode="External"/><Relationship Id="rId7" Type="http://schemas.openxmlformats.org/officeDocument/2006/relationships/hyperlink" Target="http://api.eurogeoss-broker.eu/docs/index.html" TargetMode="External"/><Relationship Id="rId2" Type="http://schemas.openxmlformats.org/officeDocument/2006/relationships/hyperlink" Target="https://www.ogc.org/standards/sos" TargetMode="External"/><Relationship Id="rId1" Type="http://schemas.openxmlformats.org/officeDocument/2006/relationships/slideLayout" Target="../slideLayouts/slideLayout2.xml"/><Relationship Id="rId6" Type="http://schemas.openxmlformats.org/officeDocument/2006/relationships/hyperlink" Target="https://his.cuahsi.org/wofws.html" TargetMode="External"/><Relationship Id="rId11" Type="http://schemas.openxmlformats.org/officeDocument/2006/relationships/hyperlink" Target="https://www.unidata.ucar.edu/software/tds/current/catalog/InvCatalogSpec.html" TargetMode="External"/><Relationship Id="rId5" Type="http://schemas.openxmlformats.org/officeDocument/2006/relationships/hyperlink" Target="https://enterprise.arcgis.com/en/server/10.5/publish-services/windows/what-is-a-feature-service-.htm" TargetMode="External"/><Relationship Id="rId10" Type="http://schemas.openxmlformats.org/officeDocument/2006/relationships/hyperlink" Target="https://library.wmo.int/?lvl=notice_display&amp;id=19925#.YKUGY3nitPY" TargetMode="External"/><Relationship Id="rId4" Type="http://schemas.openxmlformats.org/officeDocument/2006/relationships/hyperlink" Target="https://www.ogc.org/standards/wms" TargetMode="External"/><Relationship Id="rId9" Type="http://schemas.openxmlformats.org/officeDocument/2006/relationships/hyperlink" Target="https://www.openarchives.org/pm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95129E49-9846-9749-8902-E3A01EEF55D3}"/>
              </a:ext>
            </a:extLst>
          </p:cNvPr>
          <p:cNvPicPr>
            <a:picLocks noChangeAspect="1"/>
          </p:cNvPicPr>
          <p:nvPr/>
        </p:nvPicPr>
        <p:blipFill>
          <a:blip r:embed="rId2"/>
          <a:stretch>
            <a:fillRect/>
          </a:stretch>
        </p:blipFill>
        <p:spPr>
          <a:xfrm>
            <a:off x="-89786" y="0"/>
            <a:ext cx="12281786" cy="6858000"/>
          </a:xfrm>
          <a:prstGeom prst="rect">
            <a:avLst/>
          </a:prstGeom>
        </p:spPr>
      </p:pic>
      <p:sp>
        <p:nvSpPr>
          <p:cNvPr id="4" name="Title 1">
            <a:extLst>
              <a:ext uri="{FF2B5EF4-FFF2-40B4-BE49-F238E27FC236}">
                <a16:creationId xmlns:a16="http://schemas.microsoft.com/office/drawing/2014/main" id="{0118A79B-A3F6-994F-AB3D-F324972CE364}"/>
              </a:ext>
            </a:extLst>
          </p:cNvPr>
          <p:cNvSpPr txBox="1">
            <a:spLocks/>
          </p:cNvSpPr>
          <p:nvPr/>
        </p:nvSpPr>
        <p:spPr>
          <a:xfrm>
            <a:off x="1674158" y="1067800"/>
            <a:ext cx="9191625"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chemeClr val="bg1">
                    <a:lumMod val="95000"/>
                  </a:schemeClr>
                </a:solidFill>
              </a:rPr>
              <a:t>WMO Hydrological Observing System (WHOS)</a:t>
            </a:r>
          </a:p>
        </p:txBody>
      </p:sp>
      <p:sp>
        <p:nvSpPr>
          <p:cNvPr id="2" name="TextBox 1">
            <a:extLst>
              <a:ext uri="{FF2B5EF4-FFF2-40B4-BE49-F238E27FC236}">
                <a16:creationId xmlns:a16="http://schemas.microsoft.com/office/drawing/2014/main" id="{0762DBC6-8E42-F043-8D19-7B4372C8A49C}"/>
              </a:ext>
            </a:extLst>
          </p:cNvPr>
          <p:cNvSpPr txBox="1"/>
          <p:nvPr/>
        </p:nvSpPr>
        <p:spPr>
          <a:xfrm>
            <a:off x="4999186" y="3249775"/>
            <a:ext cx="6729816" cy="1669688"/>
          </a:xfrm>
          <a:prstGeom prst="rect">
            <a:avLst/>
          </a:prstGeom>
          <a:noFill/>
        </p:spPr>
        <p:txBody>
          <a:bodyPr wrap="square" lIns="91440" tIns="45720" rIns="91440" bIns="45720" rtlCol="0" anchor="t">
            <a:spAutoFit/>
          </a:bodyPr>
          <a:lstStyle/>
          <a:p>
            <a:r>
              <a:rPr lang="en-US" b="1" dirty="0">
                <a:solidFill>
                  <a:srgbClr val="F2F2F2"/>
                </a:solidFill>
              </a:rPr>
              <a:t>Silvano Pecora</a:t>
            </a:r>
            <a:r>
              <a:rPr lang="en-US" dirty="0">
                <a:solidFill>
                  <a:srgbClr val="F2F2F2"/>
                </a:solidFill>
              </a:rPr>
              <a:t> </a:t>
            </a:r>
            <a:endParaRPr lang="en-US">
              <a:cs typeface="Calibri"/>
            </a:endParaRPr>
          </a:p>
          <a:p>
            <a:pPr>
              <a:spcAft>
                <a:spcPts val="1500"/>
              </a:spcAft>
            </a:pPr>
            <a:r>
              <a:rPr lang="en-US" sz="1600" dirty="0">
                <a:solidFill>
                  <a:srgbClr val="F2F2F2"/>
                </a:solidFill>
              </a:rPr>
              <a:t>Vice-president of the Commission for Observation, Infrastructure and Information Systems (Infrastructure Commission)</a:t>
            </a:r>
            <a:endParaRPr lang="en-US">
              <a:cs typeface="Calibri"/>
            </a:endParaRPr>
          </a:p>
          <a:p>
            <a:r>
              <a:rPr lang="en-CH" b="1" dirty="0">
                <a:solidFill>
                  <a:srgbClr val="F2F2F2"/>
                </a:solidFill>
              </a:rPr>
              <a:t>Juan Bianchi</a:t>
            </a:r>
            <a:r>
              <a:rPr lang="en-CH" dirty="0">
                <a:solidFill>
                  <a:srgbClr val="F2F2F2"/>
                </a:solidFill>
              </a:rPr>
              <a:t> </a:t>
            </a:r>
            <a:endParaRPr lang="en-CH">
              <a:solidFill>
                <a:srgbClr val="F2F2F2"/>
              </a:solidFill>
              <a:cs typeface="Calibri"/>
            </a:endParaRPr>
          </a:p>
          <a:p>
            <a:r>
              <a:rPr lang="en-US" sz="1600" dirty="0">
                <a:solidFill>
                  <a:srgbClr val="F2F2F2"/>
                </a:solidFill>
              </a:rPr>
              <a:t>National Water Institute (Argentina)</a:t>
            </a:r>
            <a:r>
              <a:rPr lang="en-US" dirty="0">
                <a:solidFill>
                  <a:srgbClr val="F2F2F2"/>
                </a:solidFill>
              </a:rPr>
              <a:t> </a:t>
            </a:r>
            <a:endParaRPr lang="en-CH" dirty="0">
              <a:solidFill>
                <a:srgbClr val="F2F2F2"/>
              </a:solidFill>
              <a:cs typeface="Calibri"/>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5931-EB7B-F24C-8EF8-F0A1C37623EB}"/>
              </a:ext>
            </a:extLst>
          </p:cNvPr>
          <p:cNvSpPr>
            <a:spLocks noGrp="1"/>
          </p:cNvSpPr>
          <p:nvPr>
            <p:ph type="title"/>
          </p:nvPr>
        </p:nvSpPr>
        <p:spPr/>
        <p:txBody>
          <a:bodyPr/>
          <a:lstStyle/>
          <a:p>
            <a:r>
              <a:rPr lang="en-CH" dirty="0"/>
              <a:t>WHOS implementation in the Arctic basin</a:t>
            </a:r>
          </a:p>
        </p:txBody>
      </p:sp>
      <p:grpSp>
        <p:nvGrpSpPr>
          <p:cNvPr id="17" name="Group 16">
            <a:extLst>
              <a:ext uri="{FF2B5EF4-FFF2-40B4-BE49-F238E27FC236}">
                <a16:creationId xmlns:a16="http://schemas.microsoft.com/office/drawing/2014/main" id="{369D066F-61BD-4C7F-A909-5D5D627F2116}"/>
              </a:ext>
            </a:extLst>
          </p:cNvPr>
          <p:cNvGrpSpPr/>
          <p:nvPr/>
        </p:nvGrpSpPr>
        <p:grpSpPr>
          <a:xfrm>
            <a:off x="1916374" y="2065723"/>
            <a:ext cx="6329563" cy="3298963"/>
            <a:chOff x="3311370" y="1853954"/>
            <a:chExt cx="6329563" cy="3298963"/>
          </a:xfrm>
        </p:grpSpPr>
        <p:sp>
          <p:nvSpPr>
            <p:cNvPr id="3" name="TextBox 2">
              <a:extLst>
                <a:ext uri="{FF2B5EF4-FFF2-40B4-BE49-F238E27FC236}">
                  <a16:creationId xmlns:a16="http://schemas.microsoft.com/office/drawing/2014/main" id="{03206D3A-DA2A-4A6E-B9E5-E1E88B4FA087}"/>
                </a:ext>
              </a:extLst>
            </p:cNvPr>
            <p:cNvSpPr txBox="1"/>
            <p:nvPr/>
          </p:nvSpPr>
          <p:spPr>
            <a:xfrm>
              <a:off x="3318769" y="185395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Canada</a:t>
              </a:r>
              <a:endParaRPr lang="en-US" b="1"/>
            </a:p>
          </p:txBody>
        </p:sp>
        <p:sp>
          <p:nvSpPr>
            <p:cNvPr id="5" name="TextBox 4">
              <a:extLst>
                <a:ext uri="{FF2B5EF4-FFF2-40B4-BE49-F238E27FC236}">
                  <a16:creationId xmlns:a16="http://schemas.microsoft.com/office/drawing/2014/main" id="{58594600-7597-4D67-8CCC-7DDA9C8E51A6}"/>
                </a:ext>
              </a:extLst>
            </p:cNvPr>
            <p:cNvSpPr txBox="1"/>
            <p:nvPr/>
          </p:nvSpPr>
          <p:spPr>
            <a:xfrm>
              <a:off x="3318769" y="23422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Finland</a:t>
              </a:r>
              <a:endParaRPr lang="en-US" b="1"/>
            </a:p>
          </p:txBody>
        </p:sp>
        <p:sp>
          <p:nvSpPr>
            <p:cNvPr id="6" name="TextBox 5">
              <a:extLst>
                <a:ext uri="{FF2B5EF4-FFF2-40B4-BE49-F238E27FC236}">
                  <a16:creationId xmlns:a16="http://schemas.microsoft.com/office/drawing/2014/main" id="{FC11053E-F926-4D1A-9815-2D06049452CD}"/>
                </a:ext>
              </a:extLst>
            </p:cNvPr>
            <p:cNvSpPr txBox="1"/>
            <p:nvPr/>
          </p:nvSpPr>
          <p:spPr>
            <a:xfrm>
              <a:off x="6897733" y="185395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Dr. Alain Pietroniro</a:t>
              </a:r>
              <a:endParaRPr lang="en-US">
                <a:cs typeface="Calibri"/>
              </a:endParaRPr>
            </a:p>
          </p:txBody>
        </p:sp>
        <p:sp>
          <p:nvSpPr>
            <p:cNvPr id="7" name="TextBox 6">
              <a:extLst>
                <a:ext uri="{FF2B5EF4-FFF2-40B4-BE49-F238E27FC236}">
                  <a16:creationId xmlns:a16="http://schemas.microsoft.com/office/drawing/2014/main" id="{CEE2AB1A-6507-479F-98C3-A3266893D958}"/>
                </a:ext>
              </a:extLst>
            </p:cNvPr>
            <p:cNvSpPr txBox="1"/>
            <p:nvPr/>
          </p:nvSpPr>
          <p:spPr>
            <a:xfrm>
              <a:off x="6897732" y="23422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Dr. Johanna Korhonen</a:t>
              </a:r>
              <a:endParaRPr lang="en-US"/>
            </a:p>
          </p:txBody>
        </p:sp>
        <p:sp>
          <p:nvSpPr>
            <p:cNvPr id="8" name="TextBox 7">
              <a:extLst>
                <a:ext uri="{FF2B5EF4-FFF2-40B4-BE49-F238E27FC236}">
                  <a16:creationId xmlns:a16="http://schemas.microsoft.com/office/drawing/2014/main" id="{533616AE-C822-4330-A92B-98CFCAF821DC}"/>
                </a:ext>
              </a:extLst>
            </p:cNvPr>
            <p:cNvSpPr txBox="1"/>
            <p:nvPr/>
          </p:nvSpPr>
          <p:spPr>
            <a:xfrm>
              <a:off x="3318769" y="28304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Iceland</a:t>
              </a:r>
              <a:endParaRPr lang="en-US" b="1"/>
            </a:p>
          </p:txBody>
        </p:sp>
        <p:sp>
          <p:nvSpPr>
            <p:cNvPr id="9" name="TextBox 8">
              <a:extLst>
                <a:ext uri="{FF2B5EF4-FFF2-40B4-BE49-F238E27FC236}">
                  <a16:creationId xmlns:a16="http://schemas.microsoft.com/office/drawing/2014/main" id="{18B78180-7BBD-4264-90E8-45497A0CA55D}"/>
                </a:ext>
              </a:extLst>
            </p:cNvPr>
            <p:cNvSpPr txBox="1"/>
            <p:nvPr/>
          </p:nvSpPr>
          <p:spPr>
            <a:xfrm>
              <a:off x="6897733" y="28304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opregular"/>
                </a:rPr>
                <a:t>Dr. Jórunn Harðardóttir</a:t>
              </a:r>
            </a:p>
          </p:txBody>
        </p:sp>
        <p:sp>
          <p:nvSpPr>
            <p:cNvPr id="10" name="TextBox 9">
              <a:extLst>
                <a:ext uri="{FF2B5EF4-FFF2-40B4-BE49-F238E27FC236}">
                  <a16:creationId xmlns:a16="http://schemas.microsoft.com/office/drawing/2014/main" id="{308D333F-CD28-4072-97E3-118FE1797934}"/>
                </a:ext>
              </a:extLst>
            </p:cNvPr>
            <p:cNvSpPr txBox="1"/>
            <p:nvPr/>
          </p:nvSpPr>
          <p:spPr>
            <a:xfrm>
              <a:off x="3318769" y="33187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Norway</a:t>
              </a:r>
              <a:endParaRPr lang="en-US" b="1"/>
            </a:p>
          </p:txBody>
        </p:sp>
        <p:sp>
          <p:nvSpPr>
            <p:cNvPr id="11" name="TextBox 10">
              <a:extLst>
                <a:ext uri="{FF2B5EF4-FFF2-40B4-BE49-F238E27FC236}">
                  <a16:creationId xmlns:a16="http://schemas.microsoft.com/office/drawing/2014/main" id="{8E7C1734-74C1-4EF3-8DC9-F01AAE32ACF9}"/>
                </a:ext>
              </a:extLst>
            </p:cNvPr>
            <p:cNvSpPr txBox="1"/>
            <p:nvPr/>
          </p:nvSpPr>
          <p:spPr>
            <a:xfrm>
              <a:off x="6897733" y="33187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Dr. Hege Hisdal</a:t>
              </a:r>
              <a:endParaRPr lang="en-US"/>
            </a:p>
          </p:txBody>
        </p:sp>
        <p:sp>
          <p:nvSpPr>
            <p:cNvPr id="12" name="TextBox 11">
              <a:extLst>
                <a:ext uri="{FF2B5EF4-FFF2-40B4-BE49-F238E27FC236}">
                  <a16:creationId xmlns:a16="http://schemas.microsoft.com/office/drawing/2014/main" id="{78F9A006-4A85-48EC-988A-89C0A288C7C3}"/>
                </a:ext>
              </a:extLst>
            </p:cNvPr>
            <p:cNvSpPr txBox="1"/>
            <p:nvPr/>
          </p:nvSpPr>
          <p:spPr>
            <a:xfrm>
              <a:off x="3318769" y="38070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Russian Federation</a:t>
              </a:r>
              <a:endParaRPr lang="en-US" b="1"/>
            </a:p>
          </p:txBody>
        </p:sp>
        <p:sp>
          <p:nvSpPr>
            <p:cNvPr id="13" name="TextBox 12">
              <a:extLst>
                <a:ext uri="{FF2B5EF4-FFF2-40B4-BE49-F238E27FC236}">
                  <a16:creationId xmlns:a16="http://schemas.microsoft.com/office/drawing/2014/main" id="{A3C29899-F8DF-40DA-B256-42A4C8A10080}"/>
                </a:ext>
              </a:extLst>
            </p:cNvPr>
            <p:cNvSpPr txBox="1"/>
            <p:nvPr/>
          </p:nvSpPr>
          <p:spPr>
            <a:xfrm>
              <a:off x="6897733" y="38070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Prof. Valery Vuglinsky</a:t>
              </a:r>
              <a:endParaRPr lang="en-US"/>
            </a:p>
          </p:txBody>
        </p:sp>
        <p:sp>
          <p:nvSpPr>
            <p:cNvPr id="14" name="TextBox 13">
              <a:extLst>
                <a:ext uri="{FF2B5EF4-FFF2-40B4-BE49-F238E27FC236}">
                  <a16:creationId xmlns:a16="http://schemas.microsoft.com/office/drawing/2014/main" id="{A9FD2E52-485B-45A8-AC8F-B13ACBD1F671}"/>
                </a:ext>
              </a:extLst>
            </p:cNvPr>
            <p:cNvSpPr txBox="1"/>
            <p:nvPr/>
          </p:nvSpPr>
          <p:spPr>
            <a:xfrm>
              <a:off x="3311370" y="42953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Sweden</a:t>
              </a:r>
              <a:endParaRPr lang="en-US" b="1"/>
            </a:p>
          </p:txBody>
        </p:sp>
        <p:sp>
          <p:nvSpPr>
            <p:cNvPr id="15" name="TextBox 14">
              <a:extLst>
                <a:ext uri="{FF2B5EF4-FFF2-40B4-BE49-F238E27FC236}">
                  <a16:creationId xmlns:a16="http://schemas.microsoft.com/office/drawing/2014/main" id="{8EB45D2E-535D-40A7-93FF-176F72BCE941}"/>
                </a:ext>
              </a:extLst>
            </p:cNvPr>
            <p:cNvSpPr txBox="1"/>
            <p:nvPr/>
          </p:nvSpPr>
          <p:spPr>
            <a:xfrm>
              <a:off x="6897733" y="42953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Dr. David Gustafsson</a:t>
              </a:r>
              <a:endParaRPr lang="en-US"/>
            </a:p>
          </p:txBody>
        </p:sp>
        <p:sp>
          <p:nvSpPr>
            <p:cNvPr id="16" name="TextBox 15">
              <a:extLst>
                <a:ext uri="{FF2B5EF4-FFF2-40B4-BE49-F238E27FC236}">
                  <a16:creationId xmlns:a16="http://schemas.microsoft.com/office/drawing/2014/main" id="{DB53E4B3-3754-4944-A2A5-661391FD416B}"/>
                </a:ext>
              </a:extLst>
            </p:cNvPr>
            <p:cNvSpPr txBox="1"/>
            <p:nvPr/>
          </p:nvSpPr>
          <p:spPr>
            <a:xfrm>
              <a:off x="3318769" y="4783585"/>
              <a:ext cx="3453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United States of America</a:t>
              </a:r>
              <a:endParaRPr lang="en-US" b="1"/>
            </a:p>
          </p:txBody>
        </p:sp>
        <p:sp>
          <p:nvSpPr>
            <p:cNvPr id="4" name="TextBox 3">
              <a:extLst>
                <a:ext uri="{FF2B5EF4-FFF2-40B4-BE49-F238E27FC236}">
                  <a16:creationId xmlns:a16="http://schemas.microsoft.com/office/drawing/2014/main" id="{AD652EC0-5D7B-4149-AD84-3CC933EDDEBD}"/>
                </a:ext>
              </a:extLst>
            </p:cNvPr>
            <p:cNvSpPr txBox="1"/>
            <p:nvPr/>
          </p:nvSpPr>
          <p:spPr>
            <a:xfrm>
              <a:off x="6897733" y="47835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Mr. Jeff Conaway</a:t>
              </a:r>
              <a:endParaRPr lang="en-US"/>
            </a:p>
          </p:txBody>
        </p:sp>
      </p:grpSp>
      <p:sp>
        <p:nvSpPr>
          <p:cNvPr id="18" name="TextBox 17">
            <a:extLst>
              <a:ext uri="{FF2B5EF4-FFF2-40B4-BE49-F238E27FC236}">
                <a16:creationId xmlns:a16="http://schemas.microsoft.com/office/drawing/2014/main" id="{CA558FFB-4C23-48CC-A957-6C7597FBC199}"/>
              </a:ext>
            </a:extLst>
          </p:cNvPr>
          <p:cNvSpPr txBox="1"/>
          <p:nvPr/>
        </p:nvSpPr>
        <p:spPr>
          <a:xfrm>
            <a:off x="3457700" y="1533436"/>
            <a:ext cx="62877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latin typeface="opbold"/>
              </a:rPr>
              <a:t>Arctic-HYCOS Project Steering Committee Members</a:t>
            </a:r>
            <a:endParaRPr lang="en-US" sz="1600" i="1">
              <a:cs typeface="Calibri"/>
            </a:endParaRPr>
          </a:p>
        </p:txBody>
      </p:sp>
    </p:spTree>
    <p:extLst>
      <p:ext uri="{BB962C8B-B14F-4D97-AF65-F5344CB8AC3E}">
        <p14:creationId xmlns:p14="http://schemas.microsoft.com/office/powerpoint/2010/main" val="219899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87356A-F0DD-49F9-8520-E870CE39E6EB}"/>
              </a:ext>
            </a:extLst>
          </p:cNvPr>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a:t>WHOS implementation in the La Plata basin</a:t>
            </a:r>
          </a:p>
        </p:txBody>
      </p:sp>
      <p:grpSp>
        <p:nvGrpSpPr>
          <p:cNvPr id="25" name="Group 24">
            <a:extLst>
              <a:ext uri="{FF2B5EF4-FFF2-40B4-BE49-F238E27FC236}">
                <a16:creationId xmlns:a16="http://schemas.microsoft.com/office/drawing/2014/main" id="{1013992D-3CD2-438B-85B3-EBF6F2E594D5}"/>
              </a:ext>
            </a:extLst>
          </p:cNvPr>
          <p:cNvGrpSpPr/>
          <p:nvPr/>
        </p:nvGrpSpPr>
        <p:grpSpPr>
          <a:xfrm>
            <a:off x="1834458" y="1797292"/>
            <a:ext cx="9633642" cy="3248815"/>
            <a:chOff x="1810645" y="1900479"/>
            <a:chExt cx="9633642" cy="3248815"/>
          </a:xfrm>
        </p:grpSpPr>
        <p:grpSp>
          <p:nvGrpSpPr>
            <p:cNvPr id="20" name="Group 19">
              <a:extLst>
                <a:ext uri="{FF2B5EF4-FFF2-40B4-BE49-F238E27FC236}">
                  <a16:creationId xmlns:a16="http://schemas.microsoft.com/office/drawing/2014/main" id="{673292F5-E923-4475-9A34-3A712A022967}"/>
                </a:ext>
              </a:extLst>
            </p:cNvPr>
            <p:cNvGrpSpPr/>
            <p:nvPr/>
          </p:nvGrpSpPr>
          <p:grpSpPr>
            <a:xfrm>
              <a:off x="1810645" y="2823870"/>
              <a:ext cx="9339954" cy="2325424"/>
              <a:chOff x="1810645" y="2688933"/>
              <a:chExt cx="9339954" cy="2325424"/>
            </a:xfrm>
          </p:grpSpPr>
          <p:sp>
            <p:nvSpPr>
              <p:cNvPr id="4" name="TextBox 3">
                <a:extLst>
                  <a:ext uri="{FF2B5EF4-FFF2-40B4-BE49-F238E27FC236}">
                    <a16:creationId xmlns:a16="http://schemas.microsoft.com/office/drawing/2014/main" id="{05A4C31C-8038-4681-96E5-BBB5C377EC7E}"/>
                  </a:ext>
                </a:extLst>
              </p:cNvPr>
              <p:cNvSpPr txBox="1"/>
              <p:nvPr/>
            </p:nvSpPr>
            <p:spPr>
              <a:xfrm>
                <a:off x="1810645" y="26889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b="1" dirty="0">
                    <a:latin typeface="opregular"/>
                  </a:rPr>
                  <a:t>Argentina</a:t>
                </a:r>
                <a:endParaRPr lang="en-US" b="1" dirty="0">
                  <a:latin typeface="opregular"/>
                </a:endParaRPr>
              </a:p>
            </p:txBody>
          </p:sp>
          <p:sp>
            <p:nvSpPr>
              <p:cNvPr id="5" name="TextBox 4">
                <a:extLst>
                  <a:ext uri="{FF2B5EF4-FFF2-40B4-BE49-F238E27FC236}">
                    <a16:creationId xmlns:a16="http://schemas.microsoft.com/office/drawing/2014/main" id="{1DBBA6BE-E403-45C1-B6D8-06AB12F4D5D8}"/>
                  </a:ext>
                </a:extLst>
              </p:cNvPr>
              <p:cNvSpPr txBox="1"/>
              <p:nvPr/>
            </p:nvSpPr>
            <p:spPr>
              <a:xfrm>
                <a:off x="1810645" y="31772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b="1">
                    <a:latin typeface="opregular"/>
                  </a:rPr>
                  <a:t>Bolivia</a:t>
                </a:r>
                <a:endParaRPr lang="en-US" b="1">
                  <a:latin typeface="opregular"/>
                </a:endParaRPr>
              </a:p>
            </p:txBody>
          </p:sp>
          <p:sp>
            <p:nvSpPr>
              <p:cNvPr id="6" name="TextBox 5">
                <a:extLst>
                  <a:ext uri="{FF2B5EF4-FFF2-40B4-BE49-F238E27FC236}">
                    <a16:creationId xmlns:a16="http://schemas.microsoft.com/office/drawing/2014/main" id="{893AECA9-5615-4152-AA1F-D7D1304967FE}"/>
                  </a:ext>
                </a:extLst>
              </p:cNvPr>
              <p:cNvSpPr txBox="1"/>
              <p:nvPr/>
            </p:nvSpPr>
            <p:spPr>
              <a:xfrm>
                <a:off x="3778528" y="26889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a:latin typeface="opregular"/>
                  </a:rPr>
                  <a:t>Dr. Leandro Giordano </a:t>
                </a:r>
                <a:endParaRPr lang="en-US">
                  <a:latin typeface="opregular"/>
                </a:endParaRPr>
              </a:p>
            </p:txBody>
          </p:sp>
          <p:sp>
            <p:nvSpPr>
              <p:cNvPr id="8" name="TextBox 7">
                <a:extLst>
                  <a:ext uri="{FF2B5EF4-FFF2-40B4-BE49-F238E27FC236}">
                    <a16:creationId xmlns:a16="http://schemas.microsoft.com/office/drawing/2014/main" id="{EB524099-2270-4496-87D2-9C66CB31BE90}"/>
                  </a:ext>
                </a:extLst>
              </p:cNvPr>
              <p:cNvSpPr txBox="1"/>
              <p:nvPr/>
            </p:nvSpPr>
            <p:spPr>
              <a:xfrm>
                <a:off x="3778527" y="31772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Ing.  Hugo Cutile Copa </a:t>
                </a:r>
              </a:p>
            </p:txBody>
          </p:sp>
          <p:sp>
            <p:nvSpPr>
              <p:cNvPr id="9" name="TextBox 8">
                <a:extLst>
                  <a:ext uri="{FF2B5EF4-FFF2-40B4-BE49-F238E27FC236}">
                    <a16:creationId xmlns:a16="http://schemas.microsoft.com/office/drawing/2014/main" id="{3BD21C26-439F-47F0-983F-B8A96F45FEF2}"/>
                  </a:ext>
                </a:extLst>
              </p:cNvPr>
              <p:cNvSpPr txBox="1"/>
              <p:nvPr/>
            </p:nvSpPr>
            <p:spPr>
              <a:xfrm>
                <a:off x="1810645" y="36654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regular"/>
                  </a:rPr>
                  <a:t>Brazil</a:t>
                </a:r>
              </a:p>
            </p:txBody>
          </p:sp>
          <p:sp>
            <p:nvSpPr>
              <p:cNvPr id="10" name="TextBox 9">
                <a:extLst>
                  <a:ext uri="{FF2B5EF4-FFF2-40B4-BE49-F238E27FC236}">
                    <a16:creationId xmlns:a16="http://schemas.microsoft.com/office/drawing/2014/main" id="{441C8EB5-DCDF-46DE-9347-05E793E2CD0A}"/>
                  </a:ext>
                </a:extLst>
              </p:cNvPr>
              <p:cNvSpPr txBox="1"/>
              <p:nvPr/>
            </p:nvSpPr>
            <p:spPr>
              <a:xfrm>
                <a:off x="3778528" y="36654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a:latin typeface="opregular"/>
                  </a:rPr>
                  <a:t>Mr. Vinícius Roman </a:t>
                </a:r>
                <a:endParaRPr lang="en-US">
                  <a:latin typeface="opregular"/>
                </a:endParaRPr>
              </a:p>
            </p:txBody>
          </p:sp>
          <p:sp>
            <p:nvSpPr>
              <p:cNvPr id="11" name="TextBox 10">
                <a:extLst>
                  <a:ext uri="{FF2B5EF4-FFF2-40B4-BE49-F238E27FC236}">
                    <a16:creationId xmlns:a16="http://schemas.microsoft.com/office/drawing/2014/main" id="{F2B415FA-8CDC-452F-A36A-17E19212FACB}"/>
                  </a:ext>
                </a:extLst>
              </p:cNvPr>
              <p:cNvSpPr txBox="1"/>
              <p:nvPr/>
            </p:nvSpPr>
            <p:spPr>
              <a:xfrm>
                <a:off x="1810645" y="41537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b="1">
                    <a:latin typeface="opregular"/>
                  </a:rPr>
                  <a:t>Paraguay</a:t>
                </a:r>
                <a:endParaRPr lang="en-US" b="1">
                  <a:latin typeface="opregular"/>
                </a:endParaRPr>
              </a:p>
            </p:txBody>
          </p:sp>
          <p:sp>
            <p:nvSpPr>
              <p:cNvPr id="12" name="TextBox 11">
                <a:extLst>
                  <a:ext uri="{FF2B5EF4-FFF2-40B4-BE49-F238E27FC236}">
                    <a16:creationId xmlns:a16="http://schemas.microsoft.com/office/drawing/2014/main" id="{B0EB6D4B-74BE-4A82-B927-70ED3E29A031}"/>
                  </a:ext>
                </a:extLst>
              </p:cNvPr>
              <p:cNvSpPr txBox="1"/>
              <p:nvPr/>
            </p:nvSpPr>
            <p:spPr>
              <a:xfrm>
                <a:off x="3778528" y="41537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a:latin typeface="opregular"/>
                  </a:rPr>
                  <a:t>Lic. Alejandro Pasten</a:t>
                </a:r>
                <a:r>
                  <a:rPr lang="en-US">
                    <a:latin typeface="opregular"/>
                  </a:rPr>
                  <a:t> </a:t>
                </a:r>
              </a:p>
            </p:txBody>
          </p:sp>
          <p:sp>
            <p:nvSpPr>
              <p:cNvPr id="13" name="TextBox 12">
                <a:extLst>
                  <a:ext uri="{FF2B5EF4-FFF2-40B4-BE49-F238E27FC236}">
                    <a16:creationId xmlns:a16="http://schemas.microsoft.com/office/drawing/2014/main" id="{17FAC763-72B2-4393-84B8-A975E2991637}"/>
                  </a:ext>
                </a:extLst>
              </p:cNvPr>
              <p:cNvSpPr txBox="1"/>
              <p:nvPr/>
            </p:nvSpPr>
            <p:spPr>
              <a:xfrm>
                <a:off x="1810645" y="46420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b="1">
                    <a:latin typeface="opregular"/>
                  </a:rPr>
                  <a:t>Uruguay</a:t>
                </a:r>
                <a:endParaRPr lang="en-US" b="1">
                  <a:latin typeface="opregular"/>
                </a:endParaRPr>
              </a:p>
            </p:txBody>
          </p:sp>
          <p:sp>
            <p:nvSpPr>
              <p:cNvPr id="14" name="TextBox 13">
                <a:extLst>
                  <a:ext uri="{FF2B5EF4-FFF2-40B4-BE49-F238E27FC236}">
                    <a16:creationId xmlns:a16="http://schemas.microsoft.com/office/drawing/2014/main" id="{1388A17F-2511-402F-9DCD-FE9346CE5172}"/>
                  </a:ext>
                </a:extLst>
              </p:cNvPr>
              <p:cNvSpPr txBox="1"/>
              <p:nvPr/>
            </p:nvSpPr>
            <p:spPr>
              <a:xfrm>
                <a:off x="3778528" y="46420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MSc. Ing. Silvana Alcoz </a:t>
                </a:r>
              </a:p>
            </p:txBody>
          </p:sp>
          <p:sp>
            <p:nvSpPr>
              <p:cNvPr id="2" name="TextBox 1">
                <a:extLst>
                  <a:ext uri="{FF2B5EF4-FFF2-40B4-BE49-F238E27FC236}">
                    <a16:creationId xmlns:a16="http://schemas.microsoft.com/office/drawing/2014/main" id="{E59DABA5-C66D-4090-A17C-EEEDA804742E}"/>
                  </a:ext>
                </a:extLst>
              </p:cNvPr>
              <p:cNvSpPr txBox="1"/>
              <p:nvPr/>
            </p:nvSpPr>
            <p:spPr>
              <a:xfrm>
                <a:off x="6915427" y="26905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a:latin typeface="opregular"/>
                  </a:rPr>
                  <a:t>Dra. Lorena Ferreira </a:t>
                </a:r>
                <a:endParaRPr lang="en-US">
                  <a:latin typeface="opregular"/>
                </a:endParaRPr>
              </a:p>
            </p:txBody>
          </p:sp>
          <p:sp>
            <p:nvSpPr>
              <p:cNvPr id="3" name="TextBox 2">
                <a:extLst>
                  <a:ext uri="{FF2B5EF4-FFF2-40B4-BE49-F238E27FC236}">
                    <a16:creationId xmlns:a16="http://schemas.microsoft.com/office/drawing/2014/main" id="{2832F7FF-1358-42B8-908A-1DD1EABA8D41}"/>
                  </a:ext>
                </a:extLst>
              </p:cNvPr>
              <p:cNvSpPr txBox="1"/>
              <p:nvPr/>
            </p:nvSpPr>
            <p:spPr>
              <a:xfrm>
                <a:off x="6915150" y="4645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regular"/>
                  </a:rPr>
                  <a:t>Mr. Nestor Santayana </a:t>
                </a:r>
              </a:p>
            </p:txBody>
          </p:sp>
          <p:sp>
            <p:nvSpPr>
              <p:cNvPr id="16" name="TextBox 15">
                <a:extLst>
                  <a:ext uri="{FF2B5EF4-FFF2-40B4-BE49-F238E27FC236}">
                    <a16:creationId xmlns:a16="http://schemas.microsoft.com/office/drawing/2014/main" id="{4536D569-AB54-4F13-AC62-1B27E22C23D2}"/>
                  </a:ext>
                </a:extLst>
              </p:cNvPr>
              <p:cNvSpPr txBox="1"/>
              <p:nvPr/>
            </p:nvSpPr>
            <p:spPr>
              <a:xfrm>
                <a:off x="6915150" y="41529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a:latin typeface="opregular"/>
                  </a:rPr>
                  <a:t>Lic. Eduardo Mingo </a:t>
                </a:r>
                <a:endParaRPr lang="en-US">
                  <a:latin typeface="opregular"/>
                </a:endParaRPr>
              </a:p>
            </p:txBody>
          </p:sp>
          <p:sp>
            <p:nvSpPr>
              <p:cNvPr id="17" name="TextBox 16">
                <a:extLst>
                  <a:ext uri="{FF2B5EF4-FFF2-40B4-BE49-F238E27FC236}">
                    <a16:creationId xmlns:a16="http://schemas.microsoft.com/office/drawing/2014/main" id="{35895B8A-3526-431A-BE93-07B95D52DD4B}"/>
                  </a:ext>
                </a:extLst>
              </p:cNvPr>
              <p:cNvSpPr txBox="1"/>
              <p:nvPr/>
            </p:nvSpPr>
            <p:spPr>
              <a:xfrm>
                <a:off x="6915150" y="3652838"/>
                <a:ext cx="4068763" cy="3772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a:latin typeface="opregular"/>
                  </a:rPr>
                  <a:t>Ms. Juliana Maria Duarte Mol </a:t>
                </a:r>
              </a:p>
            </p:txBody>
          </p:sp>
          <p:sp>
            <p:nvSpPr>
              <p:cNvPr id="18" name="TextBox 17">
                <a:extLst>
                  <a:ext uri="{FF2B5EF4-FFF2-40B4-BE49-F238E27FC236}">
                    <a16:creationId xmlns:a16="http://schemas.microsoft.com/office/drawing/2014/main" id="{362EE297-3A06-4B11-999D-364ECF74473F}"/>
                  </a:ext>
                </a:extLst>
              </p:cNvPr>
              <p:cNvSpPr txBox="1"/>
              <p:nvPr/>
            </p:nvSpPr>
            <p:spPr>
              <a:xfrm>
                <a:off x="6915150" y="3176588"/>
                <a:ext cx="4235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a:latin typeface="opregular"/>
                  </a:rPr>
                  <a:t>Met. Marisol Lucia Portugal Alvarez </a:t>
                </a:r>
                <a:endParaRPr lang="en-US">
                  <a:latin typeface="opregular"/>
                </a:endParaRPr>
              </a:p>
            </p:txBody>
          </p:sp>
        </p:grpSp>
        <p:sp>
          <p:nvSpPr>
            <p:cNvPr id="22" name="TextBox 21">
              <a:extLst>
                <a:ext uri="{FF2B5EF4-FFF2-40B4-BE49-F238E27FC236}">
                  <a16:creationId xmlns:a16="http://schemas.microsoft.com/office/drawing/2014/main" id="{0247DCEB-95C8-47E5-B9BC-F4FD5763E4CC}"/>
                </a:ext>
              </a:extLst>
            </p:cNvPr>
            <p:cNvSpPr txBox="1"/>
            <p:nvPr/>
          </p:nvSpPr>
          <p:spPr>
            <a:xfrm>
              <a:off x="1812233" y="1900479"/>
              <a:ext cx="47778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b="1">
                  <a:latin typeface="opregular"/>
                </a:rPr>
                <a:t>Regional WHOS Broker Administration </a:t>
              </a:r>
              <a:endParaRPr lang="en-US" dirty="0">
                <a:latin typeface="opregular"/>
              </a:endParaRPr>
            </a:p>
            <a:p>
              <a:r>
                <a:rPr lang="es-VE">
                  <a:latin typeface="opregular"/>
                </a:rPr>
                <a:t>(GISC, </a:t>
              </a:r>
              <a:r>
                <a:rPr lang="es-VE" dirty="0">
                  <a:latin typeface="opregular"/>
                </a:rPr>
                <a:t>INMET)</a:t>
              </a:r>
              <a:endParaRPr lang="en-US">
                <a:latin typeface="opregular"/>
              </a:endParaRPr>
            </a:p>
          </p:txBody>
        </p:sp>
        <p:sp>
          <p:nvSpPr>
            <p:cNvPr id="24" name="TextBox 23">
              <a:extLst>
                <a:ext uri="{FF2B5EF4-FFF2-40B4-BE49-F238E27FC236}">
                  <a16:creationId xmlns:a16="http://schemas.microsoft.com/office/drawing/2014/main" id="{1276C18E-58D4-4D07-9CEF-359F54FA3189}"/>
                </a:ext>
              </a:extLst>
            </p:cNvPr>
            <p:cNvSpPr txBox="1"/>
            <p:nvPr/>
          </p:nvSpPr>
          <p:spPr>
            <a:xfrm>
              <a:off x="6915150" y="1900479"/>
              <a:ext cx="4529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VE" dirty="0" err="1">
                  <a:latin typeface="opregular"/>
                </a:rPr>
                <a:t>Mr</a:t>
              </a:r>
              <a:r>
                <a:rPr lang="es-VE" dirty="0">
                  <a:latin typeface="opregular"/>
                </a:rPr>
                <a:t> José Mauro de </a:t>
              </a:r>
              <a:r>
                <a:rPr lang="es-VE" dirty="0" err="1">
                  <a:latin typeface="opregular"/>
                </a:rPr>
                <a:t>Rezende</a:t>
              </a:r>
              <a:endParaRPr lang="en-US" dirty="0">
                <a:latin typeface="opregular"/>
              </a:endParaRPr>
            </a:p>
          </p:txBody>
        </p:sp>
      </p:grpSp>
    </p:spTree>
    <p:extLst>
      <p:ext uri="{BB962C8B-B14F-4D97-AF65-F5344CB8AC3E}">
        <p14:creationId xmlns:p14="http://schemas.microsoft.com/office/powerpoint/2010/main" val="215203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C452-7AC0-BD4A-B18A-FC25A816E008}"/>
              </a:ext>
            </a:extLst>
          </p:cNvPr>
          <p:cNvSpPr>
            <a:spLocks noGrp="1"/>
          </p:cNvSpPr>
          <p:nvPr>
            <p:ph type="title"/>
          </p:nvPr>
        </p:nvSpPr>
        <p:spPr>
          <a:xfrm>
            <a:off x="609600" y="910"/>
            <a:ext cx="10972800" cy="1143000"/>
          </a:xfrm>
        </p:spPr>
        <p:txBody>
          <a:bodyPr/>
          <a:lstStyle/>
          <a:p>
            <a:r>
              <a:rPr lang="en-CH"/>
              <a:t>Project plan</a:t>
            </a:r>
          </a:p>
        </p:txBody>
      </p:sp>
      <p:graphicFrame>
        <p:nvGraphicFramePr>
          <p:cNvPr id="7" name="Table 7">
            <a:extLst>
              <a:ext uri="{FF2B5EF4-FFF2-40B4-BE49-F238E27FC236}">
                <a16:creationId xmlns:a16="http://schemas.microsoft.com/office/drawing/2014/main" id="{B5EC3B02-CE00-45B8-8D57-647EA3F7BECE}"/>
              </a:ext>
            </a:extLst>
          </p:cNvPr>
          <p:cNvGraphicFramePr>
            <a:graphicFrameLocks noGrp="1"/>
          </p:cNvGraphicFramePr>
          <p:nvPr>
            <p:extLst>
              <p:ext uri="{D42A27DB-BD31-4B8C-83A1-F6EECF244321}">
                <p14:modId xmlns:p14="http://schemas.microsoft.com/office/powerpoint/2010/main" val="2892482444"/>
              </p:ext>
            </p:extLst>
          </p:nvPr>
        </p:nvGraphicFramePr>
        <p:xfrm>
          <a:off x="1590581" y="1131903"/>
          <a:ext cx="9700132" cy="4272397"/>
        </p:xfrm>
        <a:graphic>
          <a:graphicData uri="http://schemas.openxmlformats.org/drawingml/2006/table">
            <a:tbl>
              <a:tblPr firstRow="1" bandRow="1">
                <a:tableStyleId>{5C22544A-7EE6-4342-B048-85BDC9FD1C3A}</a:tableStyleId>
              </a:tblPr>
              <a:tblGrid>
                <a:gridCol w="1940026">
                  <a:extLst>
                    <a:ext uri="{9D8B030D-6E8A-4147-A177-3AD203B41FA5}">
                      <a16:colId xmlns:a16="http://schemas.microsoft.com/office/drawing/2014/main" val="1033890413"/>
                    </a:ext>
                  </a:extLst>
                </a:gridCol>
                <a:gridCol w="1912608">
                  <a:extLst>
                    <a:ext uri="{9D8B030D-6E8A-4147-A177-3AD203B41FA5}">
                      <a16:colId xmlns:a16="http://schemas.microsoft.com/office/drawing/2014/main" val="2194625060"/>
                    </a:ext>
                  </a:extLst>
                </a:gridCol>
                <a:gridCol w="1919796">
                  <a:extLst>
                    <a:ext uri="{9D8B030D-6E8A-4147-A177-3AD203B41FA5}">
                      <a16:colId xmlns:a16="http://schemas.microsoft.com/office/drawing/2014/main" val="519274815"/>
                    </a:ext>
                  </a:extLst>
                </a:gridCol>
                <a:gridCol w="2110554">
                  <a:extLst>
                    <a:ext uri="{9D8B030D-6E8A-4147-A177-3AD203B41FA5}">
                      <a16:colId xmlns:a16="http://schemas.microsoft.com/office/drawing/2014/main" val="4247697129"/>
                    </a:ext>
                  </a:extLst>
                </a:gridCol>
                <a:gridCol w="1817148">
                  <a:extLst>
                    <a:ext uri="{9D8B030D-6E8A-4147-A177-3AD203B41FA5}">
                      <a16:colId xmlns:a16="http://schemas.microsoft.com/office/drawing/2014/main" val="2583716346"/>
                    </a:ext>
                  </a:extLst>
                </a:gridCol>
              </a:tblGrid>
              <a:tr h="340859">
                <a:tc>
                  <a:txBody>
                    <a:bodyPr/>
                    <a:lstStyle/>
                    <a:p>
                      <a:pPr algn="ctr"/>
                      <a:r>
                        <a:rPr lang="en-US" sz="1600" dirty="0"/>
                        <a:t>Timeline</a:t>
                      </a:r>
                    </a:p>
                  </a:txBody>
                  <a:tcPr/>
                </a:tc>
                <a:tc>
                  <a:txBody>
                    <a:bodyPr/>
                    <a:lstStyle/>
                    <a:p>
                      <a:pPr algn="ctr"/>
                      <a:r>
                        <a:rPr lang="en-US" sz="1600" dirty="0"/>
                        <a:t>Projects</a:t>
                      </a:r>
                    </a:p>
                  </a:txBody>
                  <a:tcPr/>
                </a:tc>
                <a:tc>
                  <a:txBody>
                    <a:bodyPr/>
                    <a:lstStyle/>
                    <a:p>
                      <a:pPr algn="ctr"/>
                      <a:r>
                        <a:rPr lang="en-US" sz="1600" dirty="0"/>
                        <a:t>Normative</a:t>
                      </a:r>
                    </a:p>
                  </a:txBody>
                  <a:tcPr/>
                </a:tc>
                <a:tc>
                  <a:txBody>
                    <a:bodyPr/>
                    <a:lstStyle/>
                    <a:p>
                      <a:pPr algn="ctr"/>
                      <a:r>
                        <a:rPr lang="en-US" sz="1600" dirty="0"/>
                        <a:t>Communication</a:t>
                      </a:r>
                    </a:p>
                  </a:txBody>
                  <a:tcPr/>
                </a:tc>
                <a:tc>
                  <a:txBody>
                    <a:bodyPr/>
                    <a:lstStyle/>
                    <a:p>
                      <a:pPr algn="ctr"/>
                      <a:r>
                        <a:rPr lang="en-US" sz="1600" dirty="0"/>
                        <a:t>Training</a:t>
                      </a:r>
                    </a:p>
                  </a:txBody>
                  <a:tcPr/>
                </a:tc>
                <a:extLst>
                  <a:ext uri="{0D108BD9-81ED-4DB2-BD59-A6C34878D82A}">
                    <a16:rowId xmlns:a16="http://schemas.microsoft.com/office/drawing/2014/main" val="2963440334"/>
                  </a:ext>
                </a:extLst>
              </a:tr>
              <a:tr h="1579315">
                <a:tc>
                  <a:txBody>
                    <a:bodyPr/>
                    <a:lstStyle/>
                    <a:p>
                      <a:pPr algn="ctr"/>
                      <a:r>
                        <a:rPr lang="en-US" sz="1600" dirty="0"/>
                        <a:t>2021</a:t>
                      </a:r>
                    </a:p>
                    <a:p>
                      <a:pPr lvl="0" algn="ctr">
                        <a:buNone/>
                      </a:pPr>
                      <a:r>
                        <a:rPr lang="en-US" sz="1600" dirty="0"/>
                        <a:t>Cg-2021</a:t>
                      </a:r>
                    </a:p>
                    <a:p>
                      <a:pPr lvl="0" algn="ctr">
                        <a:buNone/>
                      </a:pPr>
                      <a:r>
                        <a:rPr lang="en-US" sz="1600" dirty="0"/>
                        <a:t>EC-73</a:t>
                      </a:r>
                    </a:p>
                  </a:txBody>
                  <a:tcPr anchor="ctr"/>
                </a:tc>
                <a:tc>
                  <a:txBody>
                    <a:bodyPr/>
                    <a:lstStyle/>
                    <a:p>
                      <a:pPr marL="285750" indent="-285750">
                        <a:buFont typeface="Arial"/>
                        <a:buChar char="•"/>
                      </a:pPr>
                      <a:r>
                        <a:rPr lang="en-US" sz="1400" dirty="0"/>
                        <a:t>Continued WHOS pilot projects </a:t>
                      </a:r>
                      <a:endParaRPr lang="en-US" sz="1400" b="0" i="0" u="none" strike="noStrike" noProof="0" dirty="0">
                        <a:latin typeface="Calibri"/>
                      </a:endParaRPr>
                    </a:p>
                    <a:p>
                      <a:pPr marL="285750" lvl="0" indent="-285750">
                        <a:buFont typeface="Arial"/>
                        <a:buChar char="•"/>
                      </a:pPr>
                      <a:r>
                        <a:rPr lang="en-US" sz="1400" dirty="0"/>
                        <a:t>Launch national WHOS projects</a:t>
                      </a:r>
                    </a:p>
                    <a:p>
                      <a:pPr marL="285750" lvl="0" indent="-285750">
                        <a:buFont typeface="Arial"/>
                        <a:buChar char="•"/>
                      </a:pPr>
                      <a:r>
                        <a:rPr lang="en-US" sz="1400" dirty="0"/>
                        <a:t>Launch WHOS community page and portals</a:t>
                      </a:r>
                    </a:p>
                  </a:txBody>
                  <a:tcPr/>
                </a:tc>
                <a:tc>
                  <a:txBody>
                    <a:bodyPr/>
                    <a:lstStyle/>
                    <a:p>
                      <a:pPr marL="285750" indent="-285750">
                        <a:buFont typeface="Arial"/>
                        <a:buChar char="•"/>
                      </a:pPr>
                      <a:r>
                        <a:rPr lang="en-US" sz="1400" dirty="0"/>
                        <a:t>WHOS Phase II </a:t>
                      </a:r>
                      <a:r>
                        <a:rPr lang="en-US" sz="1400"/>
                        <a:t>operational plan</a:t>
                      </a:r>
                      <a:endParaRPr lang="en-US" sz="1400" dirty="0"/>
                    </a:p>
                  </a:txBody>
                  <a:tcPr/>
                </a:tc>
                <a:tc>
                  <a:txBody>
                    <a:bodyPr/>
                    <a:lstStyle/>
                    <a:p>
                      <a:pPr marL="285750" indent="-285750">
                        <a:buFont typeface="Arial"/>
                        <a:buChar char="•"/>
                      </a:pPr>
                      <a:r>
                        <a:rPr lang="en-US" sz="1400" dirty="0"/>
                        <a:t>Engagement with RA</a:t>
                      </a:r>
                    </a:p>
                    <a:p>
                      <a:pPr marL="285750" lvl="0" indent="-285750">
                        <a:buFont typeface="Arial"/>
                        <a:buChar char="•"/>
                      </a:pPr>
                      <a:r>
                        <a:rPr lang="en-US" sz="1400" dirty="0"/>
                        <a:t>Survey available data sources and brokering needs</a:t>
                      </a:r>
                    </a:p>
                    <a:p>
                      <a:pPr marL="285750" lvl="0" indent="-285750">
                        <a:buFont typeface="Arial"/>
                        <a:buChar char="•"/>
                      </a:pPr>
                      <a:r>
                        <a:rPr lang="en-US" sz="1400" dirty="0"/>
                        <a:t>WHOS Webinar</a:t>
                      </a:r>
                    </a:p>
                  </a:txBody>
                  <a:tcPr/>
                </a:tc>
                <a:tc>
                  <a:txBody>
                    <a:bodyPr/>
                    <a:lstStyle/>
                    <a:p>
                      <a:pPr marL="285750" indent="-285750">
                        <a:buFont typeface="Arial"/>
                        <a:buChar char="•"/>
                      </a:pPr>
                      <a:r>
                        <a:rPr lang="en-US" sz="1400" dirty="0"/>
                        <a:t>Workshop for SC-IMT</a:t>
                      </a:r>
                    </a:p>
                    <a:p>
                      <a:pPr marL="285750" lvl="0" indent="-285750">
                        <a:buFont typeface="Arial"/>
                        <a:buChar char="•"/>
                      </a:pPr>
                      <a:r>
                        <a:rPr lang="en-US" sz="1400" dirty="0"/>
                        <a:t>Training plans for RA</a:t>
                      </a:r>
                    </a:p>
                  </a:txBody>
                  <a:tcPr/>
                </a:tc>
                <a:extLst>
                  <a:ext uri="{0D108BD9-81ED-4DB2-BD59-A6C34878D82A}">
                    <a16:rowId xmlns:a16="http://schemas.microsoft.com/office/drawing/2014/main" val="191498149"/>
                  </a:ext>
                </a:extLst>
              </a:tr>
              <a:tr h="1170287">
                <a:tc>
                  <a:txBody>
                    <a:bodyPr/>
                    <a:lstStyle/>
                    <a:p>
                      <a:pPr algn="ctr"/>
                      <a:r>
                        <a:rPr lang="en-US" sz="1600" dirty="0"/>
                        <a:t>2022</a:t>
                      </a:r>
                    </a:p>
                    <a:p>
                      <a:pPr lvl="0" algn="ctr">
                        <a:buNone/>
                      </a:pPr>
                      <a:r>
                        <a:rPr lang="en-US" sz="1600" dirty="0"/>
                        <a:t>INFCOM</a:t>
                      </a:r>
                    </a:p>
                    <a:p>
                      <a:pPr lvl="0" algn="ctr">
                        <a:buNone/>
                      </a:pPr>
                      <a:r>
                        <a:rPr lang="en-US" sz="1600" dirty="0"/>
                        <a:t>EC-74</a:t>
                      </a:r>
                    </a:p>
                  </a:txBody>
                  <a:tcPr anchor="ctr"/>
                </a:tc>
                <a:tc>
                  <a:txBody>
                    <a:bodyPr/>
                    <a:lstStyle/>
                    <a:p>
                      <a:pPr marL="285750" indent="-285750">
                        <a:buFont typeface="Arial"/>
                        <a:buChar char="•"/>
                      </a:pPr>
                      <a:r>
                        <a:rPr lang="en-US" sz="1400" dirty="0"/>
                        <a:t>Continued WHOS pilot projects </a:t>
                      </a:r>
                      <a:r>
                        <a:rPr lang="en-US" sz="1400"/>
                        <a:t>(e.g., CREWS Cambodia </a:t>
                      </a:r>
                      <a:r>
                        <a:rPr lang="en-US" sz="1400" dirty="0"/>
                        <a:t>and Laos)</a:t>
                      </a:r>
                    </a:p>
                  </a:txBody>
                  <a:tcPr/>
                </a:tc>
                <a:tc>
                  <a:txBody>
                    <a:bodyPr/>
                    <a:lstStyle/>
                    <a:p>
                      <a:pPr marL="285750" indent="-285750">
                        <a:buFont typeface="Arial"/>
                        <a:buChar char="•"/>
                      </a:pPr>
                      <a:r>
                        <a:rPr lang="en-US" sz="1400" dirty="0"/>
                        <a:t>WHOS Phase II draft architecture</a:t>
                      </a:r>
                    </a:p>
                  </a:txBody>
                  <a:tcPr/>
                </a:tc>
                <a:tc>
                  <a:txBody>
                    <a:bodyPr/>
                    <a:lstStyle/>
                    <a:p>
                      <a:pPr marL="285750" indent="-285750">
                        <a:buFont typeface="Arial"/>
                        <a:buChar char="•"/>
                      </a:pPr>
                      <a:r>
                        <a:rPr lang="en-US" sz="1400" dirty="0"/>
                        <a:t>Communication plan for WHOS Phase II implementation published to Members</a:t>
                      </a:r>
                    </a:p>
                  </a:txBody>
                  <a:tcPr/>
                </a:tc>
                <a:tc>
                  <a:txBody>
                    <a:bodyPr/>
                    <a:lstStyle/>
                    <a:p>
                      <a:pPr marL="285750" indent="-285750">
                        <a:buFont typeface="Arial"/>
                        <a:buChar char="•"/>
                      </a:pPr>
                      <a:r>
                        <a:rPr lang="en-US" sz="1400" dirty="0"/>
                        <a:t>WHOS Phase II training in RA</a:t>
                      </a:r>
                    </a:p>
                  </a:txBody>
                  <a:tcPr/>
                </a:tc>
                <a:extLst>
                  <a:ext uri="{0D108BD9-81ED-4DB2-BD59-A6C34878D82A}">
                    <a16:rowId xmlns:a16="http://schemas.microsoft.com/office/drawing/2014/main" val="719776657"/>
                  </a:ext>
                </a:extLst>
              </a:tr>
              <a:tr h="1176291">
                <a:tc>
                  <a:txBody>
                    <a:bodyPr/>
                    <a:lstStyle/>
                    <a:p>
                      <a:pPr algn="ctr"/>
                      <a:r>
                        <a:rPr lang="en-US" sz="1600" dirty="0"/>
                        <a:t>2023</a:t>
                      </a:r>
                    </a:p>
                    <a:p>
                      <a:pPr lvl="0" algn="ctr">
                        <a:buNone/>
                      </a:pPr>
                      <a:r>
                        <a:rPr lang="en-US" sz="1600" dirty="0"/>
                        <a:t>Cg-19</a:t>
                      </a:r>
                    </a:p>
                    <a:p>
                      <a:pPr lvl="0" algn="ctr">
                        <a:buNone/>
                      </a:pPr>
                      <a:r>
                        <a:rPr lang="en-US" sz="1600" dirty="0"/>
                        <a:t>EC-75</a:t>
                      </a:r>
                    </a:p>
                  </a:txBody>
                  <a:tcPr anchor="ctr"/>
                </a:tc>
                <a:tc>
                  <a:txBody>
                    <a:bodyPr/>
                    <a:lstStyle/>
                    <a:p>
                      <a:pPr marL="285750" indent="-285750">
                        <a:buFont typeface="Arial"/>
                        <a:buChar char="•"/>
                      </a:pPr>
                      <a:r>
                        <a:rPr lang="en-US" sz="1400" dirty="0"/>
                        <a:t>Pilot projects final report</a:t>
                      </a:r>
                    </a:p>
                  </a:txBody>
                  <a:tcPr/>
                </a:tc>
                <a:tc>
                  <a:txBody>
                    <a:bodyPr/>
                    <a:lstStyle/>
                    <a:p>
                      <a:pPr marL="285750" indent="-285750">
                        <a:buFont typeface="Arial"/>
                        <a:buChar char="•"/>
                      </a:pPr>
                      <a:r>
                        <a:rPr lang="en-US" sz="1400" dirty="0"/>
                        <a:t>WHOS Phase II recommendations compliant with WIS 2.0 guidelines</a:t>
                      </a:r>
                    </a:p>
                  </a:txBody>
                  <a:tcPr/>
                </a:tc>
                <a:tc>
                  <a:txBody>
                    <a:bodyPr/>
                    <a:lstStyle/>
                    <a:p>
                      <a:pPr marL="285750" indent="-285750">
                        <a:buFont typeface="Arial"/>
                        <a:buChar char="•"/>
                      </a:pPr>
                      <a:r>
                        <a:rPr lang="en-US" sz="1400" dirty="0"/>
                        <a:t>WHOS Phase II recommendations and guidelines published </a:t>
                      </a:r>
                      <a:r>
                        <a:rPr lang="en-US" sz="1400"/>
                        <a:t>to Members</a:t>
                      </a:r>
                      <a:endParaRPr lang="en-US" sz="1400" dirty="0"/>
                    </a:p>
                  </a:txBody>
                  <a:tcPr/>
                </a:tc>
                <a:tc>
                  <a:txBody>
                    <a:bodyPr/>
                    <a:lstStyle/>
                    <a:p>
                      <a:pPr marL="285750" indent="-285750">
                        <a:buFont typeface="Arial"/>
                        <a:buChar char="•"/>
                      </a:pPr>
                      <a:r>
                        <a:rPr lang="en-US" sz="1400" dirty="0"/>
                        <a:t>Continued training in RA</a:t>
                      </a:r>
                    </a:p>
                  </a:txBody>
                  <a:tcPr/>
                </a:tc>
                <a:extLst>
                  <a:ext uri="{0D108BD9-81ED-4DB2-BD59-A6C34878D82A}">
                    <a16:rowId xmlns:a16="http://schemas.microsoft.com/office/drawing/2014/main" val="904885630"/>
                  </a:ext>
                </a:extLst>
              </a:tr>
            </a:tbl>
          </a:graphicData>
        </a:graphic>
      </p:graphicFrame>
    </p:spTree>
    <p:extLst>
      <p:ext uri="{BB962C8B-B14F-4D97-AF65-F5344CB8AC3E}">
        <p14:creationId xmlns:p14="http://schemas.microsoft.com/office/powerpoint/2010/main" val="222792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a:xfrm>
            <a:off x="609600" y="1555813"/>
            <a:ext cx="10972800" cy="3978507"/>
          </a:xfrm>
        </p:spPr>
        <p:txBody>
          <a:bodyPr vert="horz" lIns="91440" tIns="45720" rIns="91440" bIns="45720" rtlCol="0" anchor="t">
            <a:normAutofit fontScale="92500" lnSpcReduction="10000"/>
          </a:bodyPr>
          <a:lstStyle/>
          <a:p>
            <a:pPr marL="0" indent="0">
              <a:spcAft>
                <a:spcPts val="1500"/>
              </a:spcAft>
              <a:buNone/>
            </a:pPr>
            <a:r>
              <a:rPr lang="en-US" b="1" dirty="0">
                <a:solidFill>
                  <a:srgbClr val="00529C"/>
                </a:solidFill>
                <a:ea typeface="+mn-lt"/>
                <a:cs typeface="+mn-lt"/>
              </a:rPr>
              <a:t>Principle 1</a:t>
            </a:r>
            <a:r>
              <a:rPr lang="en-US" dirty="0">
                <a:solidFill>
                  <a:srgbClr val="00529C"/>
                </a:solidFill>
                <a:ea typeface="+mn-lt"/>
                <a:cs typeface="+mn-lt"/>
              </a:rPr>
              <a:t>: WIS 2.0 adopts Web technologies and leverages industry best practices and open standards</a:t>
            </a:r>
            <a:endParaRPr lang="es-ES" dirty="0">
              <a:solidFill>
                <a:srgbClr val="00529C"/>
              </a:solidFill>
              <a:cs typeface="Calibri"/>
            </a:endParaRPr>
          </a:p>
          <a:p>
            <a:pPr lvl="1">
              <a:spcAft>
                <a:spcPts val="600"/>
              </a:spcAft>
            </a:pPr>
            <a:r>
              <a:rPr lang="en-US" sz="2400" dirty="0">
                <a:ea typeface="+mn-lt"/>
                <a:cs typeface="+mn-lt"/>
              </a:rPr>
              <a:t>WHOS supports various service interfaces and Application Programming Interfaces (APIs) </a:t>
            </a:r>
            <a:r>
              <a:rPr lang="en-US" sz="2400">
                <a:ea typeface="+mn-lt"/>
                <a:cs typeface="+mn-lt"/>
              </a:rPr>
              <a:t>that various data providers and user application builders can already leverage (e.g., </a:t>
            </a:r>
            <a:r>
              <a:rPr lang="en-US" sz="2400" dirty="0">
                <a:ea typeface="+mn-lt"/>
                <a:cs typeface="+mn-lt"/>
                <a:hlinkClick r:id="rId2"/>
              </a:rPr>
              <a:t>OGC SOS</a:t>
            </a:r>
            <a:r>
              <a:rPr lang="en-US" sz="2400" dirty="0">
                <a:ea typeface="+mn-lt"/>
                <a:cs typeface="+mn-lt"/>
              </a:rPr>
              <a:t>, </a:t>
            </a:r>
            <a:r>
              <a:rPr lang="en-US" sz="2400" dirty="0">
                <a:ea typeface="+mn-lt"/>
                <a:cs typeface="+mn-lt"/>
                <a:hlinkClick r:id="rId3"/>
              </a:rPr>
              <a:t>OGC CSW</a:t>
            </a:r>
            <a:r>
              <a:rPr lang="en-US" sz="2400" dirty="0">
                <a:ea typeface="+mn-lt"/>
                <a:cs typeface="+mn-lt"/>
              </a:rPr>
              <a:t>, </a:t>
            </a:r>
            <a:r>
              <a:rPr lang="en-US" sz="2400" dirty="0">
                <a:ea typeface="+mn-lt"/>
                <a:cs typeface="+mn-lt"/>
                <a:hlinkClick r:id="rId4"/>
              </a:rPr>
              <a:t>OGC WMS</a:t>
            </a:r>
            <a:r>
              <a:rPr lang="en-US" sz="2400" dirty="0">
                <a:ea typeface="+mn-lt"/>
                <a:cs typeface="+mn-lt"/>
              </a:rPr>
              <a:t>, </a:t>
            </a:r>
            <a:r>
              <a:rPr lang="en-US" sz="2400" dirty="0">
                <a:ea typeface="+mn-lt"/>
                <a:cs typeface="+mn-lt"/>
                <a:hlinkClick r:id="rId5"/>
              </a:rPr>
              <a:t>ESRI Feature Service</a:t>
            </a:r>
            <a:r>
              <a:rPr lang="en-US" sz="2400" dirty="0">
                <a:ea typeface="+mn-lt"/>
                <a:cs typeface="+mn-lt"/>
              </a:rPr>
              <a:t>, </a:t>
            </a:r>
            <a:r>
              <a:rPr lang="en-US" sz="2400" dirty="0">
                <a:ea typeface="+mn-lt"/>
                <a:cs typeface="+mn-lt"/>
                <a:hlinkClick r:id="rId6"/>
              </a:rPr>
              <a:t>CUAHSI WaterOneFlow</a:t>
            </a:r>
            <a:r>
              <a:rPr lang="en-US" sz="2400" dirty="0">
                <a:ea typeface="+mn-lt"/>
                <a:cs typeface="+mn-lt"/>
              </a:rPr>
              <a:t>, </a:t>
            </a:r>
            <a:r>
              <a:rPr lang="en-US" sz="2400" dirty="0">
                <a:ea typeface="+mn-lt"/>
                <a:cs typeface="+mn-lt"/>
                <a:hlinkClick r:id="rId7"/>
              </a:rPr>
              <a:t>DAB API</a:t>
            </a:r>
            <a:r>
              <a:rPr lang="en-US" sz="2400" dirty="0">
                <a:ea typeface="+mn-lt"/>
                <a:cs typeface="+mn-lt"/>
              </a:rPr>
              <a:t>, </a:t>
            </a:r>
            <a:r>
              <a:rPr lang="en-US" sz="2400" dirty="0">
                <a:ea typeface="+mn-lt"/>
                <a:cs typeface="+mn-lt"/>
                <a:hlinkClick r:id="rId8"/>
              </a:rPr>
              <a:t>USGS RDB</a:t>
            </a:r>
            <a:r>
              <a:rPr lang="en-US" sz="2400" dirty="0">
                <a:ea typeface="+mn-lt"/>
                <a:cs typeface="+mn-lt"/>
              </a:rPr>
              <a:t>, </a:t>
            </a:r>
            <a:r>
              <a:rPr lang="en-US" sz="2400" dirty="0">
                <a:ea typeface="+mn-lt"/>
                <a:cs typeface="+mn-lt"/>
                <a:hlinkClick r:id="rId9"/>
              </a:rPr>
              <a:t>OAI-PMH</a:t>
            </a:r>
            <a:r>
              <a:rPr lang="en-US" sz="2400" dirty="0">
                <a:ea typeface="+mn-lt"/>
                <a:cs typeface="+mn-lt"/>
              </a:rPr>
              <a:t>/</a:t>
            </a:r>
            <a:r>
              <a:rPr lang="en-US" sz="2400" dirty="0">
                <a:ea typeface="+mn-lt"/>
                <a:cs typeface="+mn-lt"/>
                <a:hlinkClick r:id="rId10"/>
              </a:rPr>
              <a:t>WIGOS</a:t>
            </a:r>
            <a:r>
              <a:rPr lang="en-US" sz="2400" dirty="0">
                <a:ea typeface="+mn-lt"/>
                <a:cs typeface="+mn-lt"/>
              </a:rPr>
              <a:t>, </a:t>
            </a:r>
            <a:r>
              <a:rPr lang="en-US" sz="2400" dirty="0">
                <a:ea typeface="+mn-lt"/>
                <a:cs typeface="+mn-lt"/>
                <a:hlinkClick r:id="rId11"/>
              </a:rPr>
              <a:t>THREDDS</a:t>
            </a:r>
            <a:r>
              <a:rPr lang="en-US" sz="2400" dirty="0">
                <a:ea typeface="+mn-lt"/>
                <a:cs typeface="+mn-lt"/>
              </a:rPr>
              <a:t>) </a:t>
            </a:r>
          </a:p>
          <a:p>
            <a:pPr lvl="1"/>
            <a:r>
              <a:rPr lang="en-US" sz="2400">
                <a:ea typeface="+mn-lt"/>
                <a:cs typeface="+mn-lt"/>
              </a:rPr>
              <a:t>New API and service protocols are continuously added to support new data providers web services and user applications </a:t>
            </a:r>
            <a:r>
              <a:rPr lang="en-US" sz="2400" dirty="0">
                <a:ea typeface="+mn-lt"/>
                <a:cs typeface="+mn-lt"/>
              </a:rPr>
              <a:t>with the aim of improving its interoperability. This is due to the WHOS-Broker being a modular and flexible framework designed considering the change/evolution of standards through time</a:t>
            </a:r>
            <a:endParaRPr lang="en-US" dirty="0"/>
          </a:p>
        </p:txBody>
      </p:sp>
    </p:spTree>
    <p:extLst>
      <p:ext uri="{BB962C8B-B14F-4D97-AF65-F5344CB8AC3E}">
        <p14:creationId xmlns:p14="http://schemas.microsoft.com/office/powerpoint/2010/main" val="8239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a:xfrm>
            <a:off x="609600" y="1585405"/>
            <a:ext cx="10972800" cy="2350934"/>
          </a:xfrm>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2</a:t>
            </a:r>
            <a:r>
              <a:rPr lang="en-US" dirty="0">
                <a:solidFill>
                  <a:srgbClr val="00529C"/>
                </a:solidFill>
                <a:ea typeface="+mn-lt"/>
                <a:cs typeface="+mn-lt"/>
              </a:rPr>
              <a:t>: WIS 2.0 uses Uniform Resource Locators (URL) to identify resources</a:t>
            </a:r>
            <a:endParaRPr lang="es-ES" dirty="0">
              <a:solidFill>
                <a:srgbClr val="00529C"/>
              </a:solidFill>
              <a:ea typeface="+mn-lt"/>
              <a:cs typeface="+mn-lt"/>
            </a:endParaRPr>
          </a:p>
          <a:p>
            <a:pPr lvl="1"/>
            <a:r>
              <a:rPr lang="en-US" sz="2400" dirty="0">
                <a:ea typeface="+mn-lt"/>
                <a:cs typeface="+mn-lt"/>
              </a:rPr>
              <a:t>WHOS makes use of URLs to identify resources such as datasets, sites, concepts from ontologies, through several of its published service interfaces</a:t>
            </a:r>
            <a:endParaRPr lang="en-US" dirty="0"/>
          </a:p>
          <a:p>
            <a:endParaRPr lang="en-CH">
              <a:solidFill>
                <a:srgbClr val="C00000"/>
              </a:solidFill>
              <a:cs typeface="Calibri"/>
            </a:endParaRPr>
          </a:p>
        </p:txBody>
      </p:sp>
      <p:sp>
        <p:nvSpPr>
          <p:cNvPr id="9" name="Title 1">
            <a:extLst>
              <a:ext uri="{FF2B5EF4-FFF2-40B4-BE49-F238E27FC236}">
                <a16:creationId xmlns:a16="http://schemas.microsoft.com/office/drawing/2014/main" id="{0C9A6277-6931-400D-A935-F39D4AFF01F6}"/>
              </a:ext>
            </a:extLst>
          </p:cNvPr>
          <p:cNvSpPr>
            <a:spLocks noGrp="1"/>
          </p:cNvSpPr>
          <p:nvPr>
            <p:ph type="title"/>
          </p:nvPr>
        </p:nvSpPr>
        <p:spPr>
          <a:xfrm>
            <a:off x="609600" y="274638"/>
            <a:ext cx="10972800" cy="1143000"/>
          </a:xfrm>
        </p:spPr>
        <p:txBody>
          <a:bodyPr/>
          <a:lstStyle/>
          <a:p>
            <a:r>
              <a:rPr lang="en-CH"/>
              <a:t>WIS 2 Principles in the project</a:t>
            </a:r>
          </a:p>
        </p:txBody>
      </p:sp>
    </p:spTree>
    <p:extLst>
      <p:ext uri="{BB962C8B-B14F-4D97-AF65-F5344CB8AC3E}">
        <p14:creationId xmlns:p14="http://schemas.microsoft.com/office/powerpoint/2010/main" val="340458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3</a:t>
            </a:r>
            <a:r>
              <a:rPr lang="en-US" dirty="0">
                <a:solidFill>
                  <a:srgbClr val="00529C"/>
                </a:solidFill>
                <a:ea typeface="+mn-lt"/>
                <a:cs typeface="+mn-lt"/>
              </a:rPr>
              <a:t>: WIS 2.0 prioritizes use of public telecommunications networks (i.e., Internet) when publishing digital resources</a:t>
            </a:r>
          </a:p>
          <a:p>
            <a:pPr lvl="1">
              <a:spcAft>
                <a:spcPts val="1500"/>
              </a:spcAft>
            </a:pPr>
            <a:r>
              <a:rPr lang="en-US" sz="2400" dirty="0">
                <a:latin typeface="Calibri"/>
                <a:ea typeface="+mn-lt"/>
                <a:cs typeface="Calibri"/>
              </a:rPr>
              <a:t>WHOS supports publishing of metadata and data on Internet through various web services available for machine-to-machine access</a:t>
            </a:r>
            <a:endParaRPr lang="en-US" sz="2400" dirty="0">
              <a:latin typeface="Calibri"/>
              <a:ea typeface="+mn-lt"/>
              <a:cs typeface="Arial"/>
            </a:endParaRPr>
          </a:p>
          <a:p>
            <a:pPr lvl="1">
              <a:spcAft>
                <a:spcPts val="1500"/>
              </a:spcAft>
            </a:pPr>
            <a:r>
              <a:rPr lang="en-US" sz="2400" dirty="0">
                <a:latin typeface="Calibri"/>
                <a:ea typeface="+mn-lt"/>
                <a:cs typeface="Arial"/>
              </a:rPr>
              <a:t>WHOS supports harvesting of digital data and metadata resources from various data providers that publish their resources </a:t>
            </a:r>
            <a:r>
              <a:rPr lang="en-US" sz="2400" dirty="0">
                <a:latin typeface="Calibri"/>
                <a:ea typeface="+mn-lt"/>
                <a:cs typeface="Calibri"/>
              </a:rPr>
              <a:t>on Internet </a:t>
            </a:r>
            <a:r>
              <a:rPr lang="en-US" sz="2400" dirty="0">
                <a:latin typeface="Calibri"/>
                <a:ea typeface="+mn-lt"/>
                <a:cs typeface="Arial"/>
              </a:rPr>
              <a:t>through web services</a:t>
            </a:r>
            <a:endParaRPr lang="en-US" sz="2400" dirty="0">
              <a:solidFill>
                <a:srgbClr val="00529C"/>
              </a:solidFill>
              <a:latin typeface="Calibri"/>
              <a:ea typeface="+mn-lt"/>
              <a:cs typeface="Calibri"/>
            </a:endParaRPr>
          </a:p>
        </p:txBody>
      </p:sp>
    </p:spTree>
    <p:extLst>
      <p:ext uri="{BB962C8B-B14F-4D97-AF65-F5344CB8AC3E}">
        <p14:creationId xmlns:p14="http://schemas.microsoft.com/office/powerpoint/2010/main" val="254752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a:xfrm>
            <a:off x="609600" y="1411665"/>
            <a:ext cx="11184903" cy="4141036"/>
          </a:xfrm>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4</a:t>
            </a:r>
            <a:r>
              <a:rPr lang="en-US" dirty="0">
                <a:solidFill>
                  <a:srgbClr val="00529C"/>
                </a:solidFill>
                <a:ea typeface="+mn-lt"/>
                <a:cs typeface="+mn-lt"/>
              </a:rPr>
              <a:t>: WIS 2.0 requires provision of Web service(s) to access or interact with digital resources (e.g., data, information, products) published using WIS</a:t>
            </a:r>
            <a:endParaRPr lang="es-ES" dirty="0">
              <a:solidFill>
                <a:srgbClr val="00529C"/>
              </a:solidFill>
              <a:ea typeface="+mn-lt"/>
              <a:cs typeface="+mn-lt"/>
            </a:endParaRPr>
          </a:p>
          <a:p>
            <a:pPr lvl="1"/>
            <a:r>
              <a:rPr lang="en-US" sz="2400" dirty="0">
                <a:ea typeface="+mn-lt"/>
                <a:cs typeface="+mn-lt"/>
              </a:rPr>
              <a:t>WHOS-broker provides various standard web service interfaces and APIs (e.g., OGC SOS, OGC CSW, OGC WMS, ESRI Feature Service, CUAHSI WaterOneFlow, DAB API, USGS RDB, OAI-PMH/WIGOS, THREDDS)</a:t>
            </a:r>
            <a:endParaRPr lang="en-US" sz="2400">
              <a:cs typeface="Calibri"/>
            </a:endParaRPr>
          </a:p>
          <a:p>
            <a:pPr lvl="1"/>
            <a:r>
              <a:rPr lang="en-US" sz="2400" dirty="0">
                <a:ea typeface="+mn-lt"/>
                <a:cs typeface="+mn-lt"/>
              </a:rPr>
              <a:t>New APIs and service protocols are continuously added to support new applications</a:t>
            </a:r>
            <a:endParaRPr lang="en-US" sz="2400" dirty="0">
              <a:cs typeface="Calibri"/>
            </a:endParaRPr>
          </a:p>
          <a:p>
            <a:endParaRPr lang="en-CH">
              <a:solidFill>
                <a:srgbClr val="C00000"/>
              </a:solidFill>
              <a:cs typeface="Calibri"/>
            </a:endParaRPr>
          </a:p>
        </p:txBody>
      </p:sp>
    </p:spTree>
    <p:extLst>
      <p:ext uri="{BB962C8B-B14F-4D97-AF65-F5344CB8AC3E}">
        <p14:creationId xmlns:p14="http://schemas.microsoft.com/office/powerpoint/2010/main" val="243436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5</a:t>
            </a:r>
            <a:r>
              <a:rPr lang="en-US" dirty="0">
                <a:solidFill>
                  <a:srgbClr val="00529C"/>
                </a:solidFill>
                <a:ea typeface="+mn-lt"/>
                <a:cs typeface="+mn-lt"/>
              </a:rPr>
              <a:t>: </a:t>
            </a:r>
            <a:r>
              <a:rPr lang="en-US" sz="2800" dirty="0">
                <a:solidFill>
                  <a:srgbClr val="00529C"/>
                </a:solidFill>
                <a:ea typeface="+mn-lt"/>
                <a:cs typeface="+mn-lt"/>
              </a:rPr>
              <a:t>WIS 2.0 encourages NCs and DCPCs to provide 'data reduction' services via WIS that process 'big data' to create results or products that are small enough to be conveniently downloaded and used by those with minimal technical infrastructure</a:t>
            </a:r>
            <a:endParaRPr lang="es-ES" sz="2800" dirty="0">
              <a:solidFill>
                <a:srgbClr val="00529C"/>
              </a:solidFill>
              <a:ea typeface="+mn-lt"/>
              <a:cs typeface="+mn-lt"/>
            </a:endParaRPr>
          </a:p>
          <a:p>
            <a:pPr lvl="1"/>
            <a:r>
              <a:rPr lang="en-US" sz="2400" dirty="0">
                <a:solidFill>
                  <a:srgbClr val="000000"/>
                </a:solidFill>
                <a:cs typeface="Calibri"/>
              </a:rPr>
              <a:t>WHOS publishes data access interfaces supporting (1) subset functionality to retrieve only the data subsets that are of interest to the users (e.g., subset by temporal and spatial extent) and (2) down-sampling functionality to reduce the data size</a:t>
            </a:r>
          </a:p>
          <a:p>
            <a:pPr marL="457200" lvl="1" indent="0">
              <a:buNone/>
            </a:pPr>
            <a:endParaRPr lang="en-US" sz="2400" dirty="0">
              <a:solidFill>
                <a:srgbClr val="000000"/>
              </a:solidFill>
              <a:cs typeface="Calibri"/>
            </a:endParaRPr>
          </a:p>
        </p:txBody>
      </p:sp>
    </p:spTree>
    <p:extLst>
      <p:ext uri="{BB962C8B-B14F-4D97-AF65-F5344CB8AC3E}">
        <p14:creationId xmlns:p14="http://schemas.microsoft.com/office/powerpoint/2010/main" val="252789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6</a:t>
            </a:r>
            <a:r>
              <a:rPr lang="en-US" dirty="0">
                <a:solidFill>
                  <a:srgbClr val="00529C"/>
                </a:solidFill>
                <a:ea typeface="+mn-lt"/>
                <a:cs typeface="+mn-lt"/>
              </a:rPr>
              <a:t>: </a:t>
            </a:r>
            <a:r>
              <a:rPr lang="en-US" sz="2800" dirty="0">
                <a:solidFill>
                  <a:srgbClr val="00529C"/>
                </a:solidFill>
                <a:ea typeface="+mn-lt"/>
                <a:cs typeface="+mn-lt"/>
              </a:rPr>
              <a:t>WIS 2.0 will add open standard messaging protocols that use the publish-subscribe message pattern to the list of data exchange mechanisms approved for use within WIS and GTS </a:t>
            </a:r>
          </a:p>
          <a:p>
            <a:pPr lvl="1"/>
            <a:r>
              <a:rPr lang="en-US" sz="2400" dirty="0">
                <a:solidFill>
                  <a:srgbClr val="000000"/>
                </a:solidFill>
                <a:ea typeface="+mn-lt"/>
                <a:cs typeface="+mn-lt"/>
              </a:rPr>
              <a:t>WHOS already supports publication of web services implementing publish-subscribe message pattern such as OGC Publish/Subscribe interface standard</a:t>
            </a:r>
          </a:p>
          <a:p>
            <a:endParaRPr lang="en-CH">
              <a:solidFill>
                <a:srgbClr val="C00000"/>
              </a:solidFill>
              <a:cs typeface="Calibri"/>
            </a:endParaRPr>
          </a:p>
        </p:txBody>
      </p:sp>
    </p:spTree>
    <p:extLst>
      <p:ext uri="{BB962C8B-B14F-4D97-AF65-F5344CB8AC3E}">
        <p14:creationId xmlns:p14="http://schemas.microsoft.com/office/powerpoint/2010/main" val="39532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7</a:t>
            </a:r>
            <a:r>
              <a:rPr lang="en-US" dirty="0">
                <a:solidFill>
                  <a:srgbClr val="00529C"/>
                </a:solidFill>
                <a:ea typeface="+mn-lt"/>
                <a:cs typeface="+mn-lt"/>
              </a:rPr>
              <a:t>: </a:t>
            </a:r>
            <a:r>
              <a:rPr lang="en-US" sz="2800" dirty="0">
                <a:solidFill>
                  <a:srgbClr val="00529C"/>
                </a:solidFill>
                <a:ea typeface="+mn-lt"/>
                <a:cs typeface="+mn-lt"/>
              </a:rPr>
              <a:t>WIS 2.0 will require all services that provide real-time distribution of messages to cache/store the messages for a minimum of 24-hours, and allow users to request cached messages for download </a:t>
            </a:r>
            <a:endParaRPr lang="en-US" dirty="0">
              <a:solidFill>
                <a:srgbClr val="C00000"/>
              </a:solidFill>
              <a:latin typeface="Calibri"/>
              <a:cs typeface="Calibri"/>
            </a:endParaRPr>
          </a:p>
          <a:p>
            <a:pPr lvl="1">
              <a:spcAft>
                <a:spcPts val="1500"/>
              </a:spcAft>
            </a:pPr>
            <a:r>
              <a:rPr lang="en-US" sz="2400" dirty="0">
                <a:solidFill>
                  <a:srgbClr val="000000"/>
                </a:solidFill>
                <a:latin typeface="Calibri"/>
                <a:cs typeface="Arial"/>
              </a:rPr>
              <a:t>WHOS supports such requirements through its Data Cube component that acts as cache/store mechanism (component planned to be released by 2022)</a:t>
            </a:r>
          </a:p>
        </p:txBody>
      </p:sp>
    </p:spTree>
    <p:extLst>
      <p:ext uri="{BB962C8B-B14F-4D97-AF65-F5344CB8AC3E}">
        <p14:creationId xmlns:p14="http://schemas.microsoft.com/office/powerpoint/2010/main" val="52792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1F3608-6215-4617-9B39-7CEA981E8A67}"/>
              </a:ext>
            </a:extLst>
          </p:cNvPr>
          <p:cNvSpPr txBox="1">
            <a:spLocks/>
          </p:cNvSpPr>
          <p:nvPr/>
        </p:nvSpPr>
        <p:spPr>
          <a:xfrm>
            <a:off x="195016" y="272336"/>
            <a:ext cx="11801967" cy="998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4000"/>
              </a:lnSpc>
            </a:pPr>
            <a:r>
              <a:rPr lang="en-US" sz="2400" b="1" dirty="0">
                <a:solidFill>
                  <a:srgbClr val="00529C"/>
                </a:solidFill>
                <a:latin typeface="+mn-lt"/>
                <a:ea typeface="+mn-ea"/>
                <a:cs typeface="+mn-cs"/>
              </a:rPr>
              <a:t>WHOS as hydrological contribution to </a:t>
            </a:r>
            <a:br>
              <a:rPr lang="en-US" sz="2400" b="1" dirty="0">
                <a:solidFill>
                  <a:srgbClr val="00529C"/>
                </a:solidFill>
                <a:latin typeface="+mn-lt"/>
                <a:ea typeface="+mn-ea"/>
                <a:cs typeface="+mn-cs"/>
              </a:rPr>
            </a:br>
            <a:r>
              <a:rPr lang="en-US" sz="2400" b="1" dirty="0">
                <a:solidFill>
                  <a:srgbClr val="00529C"/>
                </a:solidFill>
                <a:latin typeface="+mn-lt"/>
                <a:ea typeface="+mn-ea"/>
                <a:cs typeface="+mn-cs"/>
              </a:rPr>
              <a:t>WMO Information System (WIS)/WMO Integrated Global Observing System (WIGOS)</a:t>
            </a:r>
            <a:endParaRPr lang="en-GB" sz="2400" b="1" dirty="0">
              <a:solidFill>
                <a:srgbClr val="00529C"/>
              </a:solidFill>
              <a:latin typeface="+mn-lt"/>
              <a:ea typeface="+mn-ea"/>
              <a:cs typeface="+mn-cs"/>
            </a:endParaRPr>
          </a:p>
        </p:txBody>
      </p:sp>
      <p:sp>
        <p:nvSpPr>
          <p:cNvPr id="5" name="TextBox 8">
            <a:extLst>
              <a:ext uri="{FF2B5EF4-FFF2-40B4-BE49-F238E27FC236}">
                <a16:creationId xmlns:a16="http://schemas.microsoft.com/office/drawing/2014/main" id="{9E4CF582-1E2D-4CE4-9541-DE9D586D3998}"/>
              </a:ext>
            </a:extLst>
          </p:cNvPr>
          <p:cNvSpPr txBox="1"/>
          <p:nvPr/>
        </p:nvSpPr>
        <p:spPr>
          <a:xfrm>
            <a:off x="870774" y="1575494"/>
            <a:ext cx="10555736" cy="1338828"/>
          </a:xfrm>
          <a:prstGeom prst="rect">
            <a:avLst/>
          </a:prstGeom>
          <a:noFill/>
        </p:spPr>
        <p:txBody>
          <a:bodyPr wrap="square" rtlCol="0">
            <a:spAutoFit/>
          </a:bodyPr>
          <a:lstStyle/>
          <a:p>
            <a:pPr marL="285750" indent="-285750">
              <a:spcBef>
                <a:spcPts val="0"/>
              </a:spcBef>
              <a:spcAft>
                <a:spcPts val="0"/>
              </a:spcAft>
              <a:buFont typeface="Wingdings" panose="05000000000000000000" pitchFamily="2" charset="2"/>
              <a:buChar char="Ø"/>
            </a:pPr>
            <a:r>
              <a:rPr lang="en-US" sz="1600" b="1" dirty="0"/>
              <a:t>In June 2015, the President of CHy informed Cg-17 of CHy proposal to develop WHOS as t</a:t>
            </a:r>
            <a:r>
              <a:rPr lang="en-US" sz="1600" b="1" kern="0" dirty="0"/>
              <a:t>he CHy contribution to WIGOS</a:t>
            </a:r>
          </a:p>
          <a:p>
            <a:pPr marL="457200" indent="-457200">
              <a:spcBef>
                <a:spcPts val="0"/>
              </a:spcBef>
              <a:spcAft>
                <a:spcPts val="0"/>
              </a:spcAft>
            </a:pPr>
            <a:endParaRPr lang="en-US" sz="1100" b="1" kern="0" dirty="0"/>
          </a:p>
          <a:p>
            <a:pPr marL="742950" lvl="1" indent="-285750">
              <a:spcBef>
                <a:spcPts val="0"/>
              </a:spcBef>
              <a:buFont typeface="Arial" panose="020B0604020202020204" pitchFamily="34" charset="0"/>
              <a:buChar char="•"/>
            </a:pPr>
            <a:r>
              <a:rPr lang="en-US" sz="1600" i="1" dirty="0"/>
              <a:t>Congress welcomed the effort and urged the president of CHy to continue guiding WHOS to full implementation</a:t>
            </a:r>
          </a:p>
          <a:p>
            <a:pPr marL="628650" lvl="1" indent="-171450">
              <a:spcBef>
                <a:spcPts val="0"/>
              </a:spcBef>
              <a:buFont typeface="Arial" panose="020B0604020202020204" pitchFamily="34" charset="0"/>
              <a:buChar char="•"/>
            </a:pPr>
            <a:endParaRPr lang="en-US" sz="1100" dirty="0"/>
          </a:p>
          <a:p>
            <a:pPr marL="742950" lvl="1" indent="-285750">
              <a:spcBef>
                <a:spcPts val="0"/>
              </a:spcBef>
              <a:buFont typeface="Arial" panose="020B0604020202020204" pitchFamily="34" charset="0"/>
              <a:buChar char="•"/>
            </a:pPr>
            <a:r>
              <a:rPr lang="en-US" sz="1600" i="1" dirty="0"/>
              <a:t>Congress urged the promotion of WHOS among NHSs and the hydrological community</a:t>
            </a:r>
          </a:p>
          <a:p>
            <a:pPr lvl="1">
              <a:spcBef>
                <a:spcPts val="0"/>
              </a:spcBef>
            </a:pPr>
            <a:endParaRPr lang="en-US" sz="1100" dirty="0"/>
          </a:p>
        </p:txBody>
      </p:sp>
      <p:sp>
        <p:nvSpPr>
          <p:cNvPr id="6" name="Rectangle 5">
            <a:extLst>
              <a:ext uri="{FF2B5EF4-FFF2-40B4-BE49-F238E27FC236}">
                <a16:creationId xmlns:a16="http://schemas.microsoft.com/office/drawing/2014/main" id="{38321BFB-1F0C-437A-BCA4-1B446F58F4EF}"/>
              </a:ext>
            </a:extLst>
          </p:cNvPr>
          <p:cNvSpPr/>
          <p:nvPr/>
        </p:nvSpPr>
        <p:spPr>
          <a:xfrm>
            <a:off x="870774" y="3070127"/>
            <a:ext cx="6210868" cy="861774"/>
          </a:xfrm>
          <a:prstGeom prst="rect">
            <a:avLst/>
          </a:prstGeom>
        </p:spPr>
        <p:txBody>
          <a:bodyPr wrap="square">
            <a:spAutoFit/>
          </a:bodyPr>
          <a:lstStyle/>
          <a:p>
            <a:pPr marL="285750" lvl="0" indent="-285750">
              <a:buFont typeface="Wingdings" panose="05000000000000000000" pitchFamily="2" charset="2"/>
              <a:buChar char="Ø"/>
            </a:pPr>
            <a:r>
              <a:rPr lang="en-US" sz="1600" b="1" dirty="0">
                <a:sym typeface="Arial"/>
              </a:rPr>
              <a:t>In June 2018, Executive Council endorsed the initial Implementation Plan for WHOS Phase II</a:t>
            </a:r>
          </a:p>
          <a:p>
            <a:pPr lvl="0"/>
            <a:endParaRPr lang="en-US" sz="1600" b="1" dirty="0">
              <a:sym typeface="Arial"/>
            </a:endParaRPr>
          </a:p>
        </p:txBody>
      </p:sp>
      <p:pic>
        <p:nvPicPr>
          <p:cNvPr id="7" name="Picture 2">
            <a:extLst>
              <a:ext uri="{FF2B5EF4-FFF2-40B4-BE49-F238E27FC236}">
                <a16:creationId xmlns:a16="http://schemas.microsoft.com/office/drawing/2014/main" id="{5A44FA8B-153A-4DE3-A4FE-BBA50221FC21}"/>
              </a:ext>
            </a:extLst>
          </p:cNvPr>
          <p:cNvPicPr>
            <a:picLocks noChangeAspect="1" noChangeArrowheads="1"/>
          </p:cNvPicPr>
          <p:nvPr/>
        </p:nvPicPr>
        <p:blipFill>
          <a:blip r:embed="rId2"/>
          <a:srcRect/>
          <a:stretch>
            <a:fillRect/>
          </a:stretch>
        </p:blipFill>
        <p:spPr bwMode="auto">
          <a:xfrm>
            <a:off x="7307860" y="3597154"/>
            <a:ext cx="4344868" cy="2574916"/>
          </a:xfrm>
          <a:prstGeom prst="rect">
            <a:avLst/>
          </a:prstGeom>
          <a:noFill/>
          <a:ln w="9525">
            <a:noFill/>
            <a:miter lim="800000"/>
            <a:headEnd/>
            <a:tailEnd/>
          </a:ln>
        </p:spPr>
      </p:pic>
      <p:sp>
        <p:nvSpPr>
          <p:cNvPr id="8" name="Rectangle 7">
            <a:extLst>
              <a:ext uri="{FF2B5EF4-FFF2-40B4-BE49-F238E27FC236}">
                <a16:creationId xmlns:a16="http://schemas.microsoft.com/office/drawing/2014/main" id="{CF1DDE05-8770-4C4C-8737-7BB6D213959D}"/>
              </a:ext>
            </a:extLst>
          </p:cNvPr>
          <p:cNvSpPr/>
          <p:nvPr/>
        </p:nvSpPr>
        <p:spPr>
          <a:xfrm>
            <a:off x="1136245" y="4087706"/>
            <a:ext cx="6385432" cy="1154162"/>
          </a:xfrm>
          <a:prstGeom prst="rect">
            <a:avLst/>
          </a:prstGeom>
        </p:spPr>
        <p:txBody>
          <a:bodyPr wrap="square">
            <a:spAutoFit/>
          </a:bodyPr>
          <a:lstStyle/>
          <a:p>
            <a:pPr>
              <a:spcBef>
                <a:spcPts val="0"/>
              </a:spcBef>
              <a:spcAft>
                <a:spcPts val="600"/>
              </a:spcAft>
            </a:pPr>
            <a:r>
              <a:rPr lang="en-US" sz="1600" b="1" dirty="0"/>
              <a:t>WHOS Phase II:</a:t>
            </a:r>
          </a:p>
          <a:p>
            <a:pPr>
              <a:spcBef>
                <a:spcPts val="0"/>
              </a:spcBef>
              <a:spcAft>
                <a:spcPts val="600"/>
              </a:spcAft>
            </a:pPr>
            <a:r>
              <a:rPr lang="en-US" sz="1600" dirty="0"/>
              <a:t>A fully WIS/WIGOS compliant services-oriented framework linking hydrologic data providers and users through a hydrologic information system enabling data registration, data discovery, and data access.</a:t>
            </a:r>
          </a:p>
        </p:txBody>
      </p:sp>
    </p:spTree>
    <p:extLst>
      <p:ext uri="{BB962C8B-B14F-4D97-AF65-F5344CB8AC3E}">
        <p14:creationId xmlns:p14="http://schemas.microsoft.com/office/powerpoint/2010/main" val="283240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8</a:t>
            </a:r>
            <a:r>
              <a:rPr lang="en-US" dirty="0">
                <a:solidFill>
                  <a:srgbClr val="00529C"/>
                </a:solidFill>
                <a:ea typeface="+mn-lt"/>
                <a:cs typeface="+mn-lt"/>
              </a:rPr>
              <a:t>: WIS 2.0 will adopt direct data exchange between provider and consumer</a:t>
            </a:r>
            <a:endParaRPr lang="en-US" dirty="0">
              <a:solidFill>
                <a:srgbClr val="00529C"/>
              </a:solidFill>
            </a:endParaRPr>
          </a:p>
          <a:p>
            <a:pPr lvl="1"/>
            <a:r>
              <a:rPr lang="en-US" sz="2400" dirty="0">
                <a:ea typeface="+mn-lt"/>
                <a:cs typeface="+mn-lt"/>
              </a:rPr>
              <a:t>WHOS-Broker works as a mediator between provider’s service and consumer’s application, suitably transforming the data on-the-fly and without storing any data (except for caching purposes)</a:t>
            </a:r>
          </a:p>
        </p:txBody>
      </p:sp>
    </p:spTree>
    <p:extLst>
      <p:ext uri="{BB962C8B-B14F-4D97-AF65-F5344CB8AC3E}">
        <p14:creationId xmlns:p14="http://schemas.microsoft.com/office/powerpoint/2010/main" val="2087362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3" name="Content Placeholder 2">
            <a:extLst>
              <a:ext uri="{FF2B5EF4-FFF2-40B4-BE49-F238E27FC236}">
                <a16:creationId xmlns:a16="http://schemas.microsoft.com/office/drawing/2014/main" id="{F2B63CA4-5BA5-FE4B-9AFF-B9D7B3CB9AC2}"/>
              </a:ext>
            </a:extLst>
          </p:cNvPr>
          <p:cNvSpPr>
            <a:spLocks noGrp="1"/>
          </p:cNvSpPr>
          <p:nvPr>
            <p:ph idx="1"/>
          </p:nvPr>
        </p:nvSpPr>
        <p:spPr>
          <a:xfrm>
            <a:off x="609600" y="1600201"/>
            <a:ext cx="10521519" cy="4525963"/>
          </a:xfrm>
        </p:spPr>
        <p:txBody>
          <a:bodyPr vert="horz" lIns="91440" tIns="45720" rIns="91440" bIns="45720" rtlCol="0" anchor="t">
            <a:normAutofit/>
          </a:bodyPr>
          <a:lstStyle/>
          <a:p>
            <a:pPr marL="0" indent="0">
              <a:spcAft>
                <a:spcPts val="1500"/>
              </a:spcAft>
              <a:buNone/>
            </a:pPr>
            <a:r>
              <a:rPr lang="en-US" b="1" dirty="0">
                <a:solidFill>
                  <a:srgbClr val="00529C"/>
                </a:solidFill>
                <a:ea typeface="+mn-lt"/>
                <a:cs typeface="+mn-lt"/>
              </a:rPr>
              <a:t>Principle 9</a:t>
            </a:r>
            <a:r>
              <a:rPr lang="en-US" dirty="0">
                <a:solidFill>
                  <a:srgbClr val="00529C"/>
                </a:solidFill>
                <a:ea typeface="+mn-lt"/>
                <a:cs typeface="+mn-lt"/>
              </a:rPr>
              <a:t>: WIS 2.0 will phase out the use of routing tables and bulletin headers</a:t>
            </a:r>
          </a:p>
          <a:p>
            <a:pPr lvl="1"/>
            <a:r>
              <a:rPr lang="en-US" sz="2400" dirty="0">
                <a:latin typeface="Calibri"/>
                <a:ea typeface="+mn-lt"/>
                <a:cs typeface="Calibri"/>
              </a:rPr>
              <a:t>WHOS can support publication of web services implementing different message patterns (including Publish/Subscribe) and be configured to achieve desired information flow</a:t>
            </a:r>
          </a:p>
        </p:txBody>
      </p:sp>
    </p:spTree>
    <p:extLst>
      <p:ext uri="{BB962C8B-B14F-4D97-AF65-F5344CB8AC3E}">
        <p14:creationId xmlns:p14="http://schemas.microsoft.com/office/powerpoint/2010/main" val="246684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5" name="Content Placeholder 2">
            <a:extLst>
              <a:ext uri="{FF2B5EF4-FFF2-40B4-BE49-F238E27FC236}">
                <a16:creationId xmlns:a16="http://schemas.microsoft.com/office/drawing/2014/main" id="{979BC807-D9D6-426C-830F-B2F07DDFF2DC}"/>
              </a:ext>
            </a:extLst>
          </p:cNvPr>
          <p:cNvSpPr txBox="1">
            <a:spLocks/>
          </p:cNvSpPr>
          <p:nvPr/>
        </p:nvSpPr>
        <p:spPr>
          <a:xfrm>
            <a:off x="609600" y="1600201"/>
            <a:ext cx="10972800" cy="3697381"/>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None/>
            </a:pPr>
            <a:r>
              <a:rPr lang="en-US" b="1" dirty="0">
                <a:solidFill>
                  <a:srgbClr val="00529C"/>
                </a:solidFill>
                <a:ea typeface="+mn-lt"/>
                <a:cs typeface="+mn-lt"/>
              </a:rPr>
              <a:t>Principle 10</a:t>
            </a:r>
            <a:r>
              <a:rPr lang="en-US" dirty="0">
                <a:solidFill>
                  <a:srgbClr val="00529C"/>
                </a:solidFill>
                <a:ea typeface="+mn-lt"/>
                <a:cs typeface="+mn-lt"/>
              </a:rPr>
              <a:t>: WIS 2.0 will provide a Catalogue containing metadata that describes both data and the service(s) provided to access that data</a:t>
            </a:r>
          </a:p>
          <a:p>
            <a:pPr lvl="1">
              <a:spcAft>
                <a:spcPts val="1500"/>
              </a:spcAft>
            </a:pPr>
            <a:r>
              <a:rPr lang="en-US" sz="2400">
                <a:latin typeface="Calibri"/>
                <a:ea typeface="+mn-lt"/>
                <a:cs typeface="Arial"/>
              </a:rPr>
              <a:t>WHOS already publishes different customized catalogue web service interfaces (e.g., OAI-PMH/WIGOS, OGC-CSW, CUAHSI HIS Central) that can be queried to obtain metadata records </a:t>
            </a:r>
            <a:r>
              <a:rPr lang="en-US" sz="2400" dirty="0">
                <a:latin typeface="Calibri"/>
                <a:ea typeface="+mn-lt"/>
                <a:cs typeface="Arial"/>
              </a:rPr>
              <a:t>describing datasets and the services to access them</a:t>
            </a:r>
            <a:endParaRPr lang="en-US">
              <a:cs typeface="Calibri"/>
            </a:endParaRPr>
          </a:p>
          <a:p>
            <a:pPr lvl="1">
              <a:spcAft>
                <a:spcPts val="1500"/>
              </a:spcAft>
            </a:pPr>
            <a:r>
              <a:rPr lang="en-US" sz="2400" dirty="0">
                <a:latin typeface="Calibri"/>
                <a:ea typeface="+mn-lt"/>
                <a:cs typeface="Arial"/>
              </a:rPr>
              <a:t>WHOS will also publish discovery metadata in the Global Information System Centers (GISCs) allowing WMO users to access a range of services on WHOS. By publishing in GISCs, the discovery metadata will also be available to the GEOSS community through the GEO Data Portal that includes all WMO discovery metadata</a:t>
            </a:r>
            <a:endParaRPr lang="en-US" sz="2400">
              <a:cs typeface="Calibri"/>
            </a:endParaRPr>
          </a:p>
        </p:txBody>
      </p:sp>
    </p:spTree>
    <p:extLst>
      <p:ext uri="{BB962C8B-B14F-4D97-AF65-F5344CB8AC3E}">
        <p14:creationId xmlns:p14="http://schemas.microsoft.com/office/powerpoint/2010/main" val="361641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5B8-75C6-1D45-B517-87F7D7855DA8}"/>
              </a:ext>
            </a:extLst>
          </p:cNvPr>
          <p:cNvSpPr>
            <a:spLocks noGrp="1"/>
          </p:cNvSpPr>
          <p:nvPr>
            <p:ph type="title"/>
          </p:nvPr>
        </p:nvSpPr>
        <p:spPr/>
        <p:txBody>
          <a:bodyPr/>
          <a:lstStyle/>
          <a:p>
            <a:r>
              <a:rPr lang="en-CH"/>
              <a:t>WIS 2 Principles in the project</a:t>
            </a:r>
          </a:p>
        </p:txBody>
      </p:sp>
      <p:sp>
        <p:nvSpPr>
          <p:cNvPr id="5" name="Content Placeholder 2">
            <a:extLst>
              <a:ext uri="{FF2B5EF4-FFF2-40B4-BE49-F238E27FC236}">
                <a16:creationId xmlns:a16="http://schemas.microsoft.com/office/drawing/2014/main" id="{6A7DDAC6-06B8-48E3-AF84-1B05FB039CFD}"/>
              </a:ext>
            </a:extLst>
          </p:cNvPr>
          <p:cNvSpPr txBox="1">
            <a:spLocks/>
          </p:cNvSpPr>
          <p:nvPr/>
        </p:nvSpPr>
        <p:spPr>
          <a:xfrm>
            <a:off x="609600" y="1600201"/>
            <a:ext cx="10972800" cy="452596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None/>
            </a:pPr>
            <a:r>
              <a:rPr lang="en-US" b="1" dirty="0">
                <a:solidFill>
                  <a:srgbClr val="00529C"/>
                </a:solidFill>
                <a:ea typeface="+mn-lt"/>
                <a:cs typeface="+mn-lt"/>
              </a:rPr>
              <a:t>Principle 11</a:t>
            </a:r>
            <a:r>
              <a:rPr lang="en-US" dirty="0">
                <a:solidFill>
                  <a:srgbClr val="00529C"/>
                </a:solidFill>
                <a:ea typeface="+mn-lt"/>
                <a:cs typeface="+mn-lt"/>
              </a:rPr>
              <a:t>: WIS 2.0 encourages data providers to publish metadata describing their data [EF1] and Web services in a way that can be indexed by commercial search engines</a:t>
            </a:r>
          </a:p>
          <a:p>
            <a:pPr lvl="1">
              <a:spcAft>
                <a:spcPts val="1500"/>
              </a:spcAft>
            </a:pPr>
            <a:r>
              <a:rPr lang="en-US" sz="2400">
                <a:ea typeface="+mn-lt"/>
                <a:cs typeface="+mn-lt"/>
              </a:rPr>
              <a:t>WHOS-Broker also publishes an OpenSearch 1.1 service which is supported by the main commercial web browsers (other indexes can be easily implemented as needed)</a:t>
            </a:r>
            <a:endParaRPr lang="en-US" sz="2400" dirty="0">
              <a:ea typeface="+mn-lt"/>
              <a:cs typeface="+mn-lt"/>
            </a:endParaRPr>
          </a:p>
        </p:txBody>
      </p:sp>
    </p:spTree>
    <p:extLst>
      <p:ext uri="{BB962C8B-B14F-4D97-AF65-F5344CB8AC3E}">
        <p14:creationId xmlns:p14="http://schemas.microsoft.com/office/powerpoint/2010/main" val="257412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4F0E-14B4-8445-ADFC-23DBFA53A901}"/>
              </a:ext>
            </a:extLst>
          </p:cNvPr>
          <p:cNvSpPr>
            <a:spLocks noGrp="1"/>
          </p:cNvSpPr>
          <p:nvPr>
            <p:ph type="title"/>
          </p:nvPr>
        </p:nvSpPr>
        <p:spPr/>
        <p:txBody>
          <a:bodyPr/>
          <a:lstStyle/>
          <a:p>
            <a:r>
              <a:rPr lang="en-CH"/>
              <a:t>Project data standards</a:t>
            </a:r>
          </a:p>
        </p:txBody>
      </p:sp>
      <p:sp>
        <p:nvSpPr>
          <p:cNvPr id="3" name="Content Placeholder 2">
            <a:extLst>
              <a:ext uri="{FF2B5EF4-FFF2-40B4-BE49-F238E27FC236}">
                <a16:creationId xmlns:a16="http://schemas.microsoft.com/office/drawing/2014/main" id="{9B421EBC-62C9-CA4D-A7DB-7D83E7E7FBA6}"/>
              </a:ext>
            </a:extLst>
          </p:cNvPr>
          <p:cNvSpPr>
            <a:spLocks noGrp="1"/>
          </p:cNvSpPr>
          <p:nvPr>
            <p:ph idx="1"/>
          </p:nvPr>
        </p:nvSpPr>
        <p:spPr>
          <a:xfrm>
            <a:off x="1193666" y="1655895"/>
            <a:ext cx="10648417" cy="3647270"/>
          </a:xfrm>
        </p:spPr>
        <p:txBody>
          <a:bodyPr vert="horz" lIns="91440" tIns="45720" rIns="91440" bIns="45720" rtlCol="0" anchor="t">
            <a:normAutofit fontScale="70000" lnSpcReduction="20000"/>
          </a:bodyPr>
          <a:lstStyle/>
          <a:p>
            <a:pPr marL="0" indent="0">
              <a:spcAft>
                <a:spcPts val="1000"/>
              </a:spcAft>
              <a:buNone/>
            </a:pPr>
            <a:r>
              <a:rPr lang="en-CH">
                <a:ea typeface="+mn-lt"/>
                <a:cs typeface="+mn-lt"/>
              </a:rPr>
              <a:t>The following data standards are </a:t>
            </a:r>
            <a:r>
              <a:rPr lang="en-CH" b="1">
                <a:ea typeface="+mn-lt"/>
                <a:cs typeface="+mn-lt"/>
              </a:rPr>
              <a:t>consumed </a:t>
            </a:r>
            <a:r>
              <a:rPr lang="en-CH">
                <a:ea typeface="+mn-lt"/>
                <a:cs typeface="+mn-lt"/>
              </a:rPr>
              <a:t>(e.g., downloaded and decoded from data access services) and/or </a:t>
            </a:r>
            <a:r>
              <a:rPr lang="en-CH" b="1">
                <a:ea typeface="+mn-lt"/>
                <a:cs typeface="+mn-lt"/>
              </a:rPr>
              <a:t>produced </a:t>
            </a:r>
            <a:r>
              <a:rPr lang="en-CH">
                <a:ea typeface="+mn-lt"/>
                <a:cs typeface="+mn-lt"/>
              </a:rPr>
              <a:t>(e.g., published to user clients):</a:t>
            </a:r>
            <a:endParaRPr lang="en-US">
              <a:solidFill>
                <a:srgbClr val="C00000"/>
              </a:solidFill>
              <a:ea typeface="+mn-lt"/>
              <a:cs typeface="+mn-lt"/>
            </a:endParaRPr>
          </a:p>
          <a:p>
            <a:endParaRPr lang="en-US" dirty="0">
              <a:ea typeface="+mn-lt"/>
              <a:cs typeface="+mn-lt"/>
            </a:endParaRPr>
          </a:p>
          <a:p>
            <a:r>
              <a:rPr lang="en-US">
                <a:ea typeface="+mn-lt"/>
                <a:cs typeface="+mn-lt"/>
              </a:rPr>
              <a:t>WMO-OGC WaterML 2.0</a:t>
            </a:r>
            <a:endParaRPr lang="en-CH" dirty="0">
              <a:ea typeface="+mn-lt"/>
              <a:cs typeface="+mn-lt"/>
            </a:endParaRPr>
          </a:p>
          <a:p>
            <a:r>
              <a:rPr lang="en-US">
                <a:ea typeface="+mn-lt"/>
                <a:cs typeface="+mn-lt"/>
              </a:rPr>
              <a:t>CUAHSI </a:t>
            </a:r>
            <a:r>
              <a:rPr lang="en-US" err="1">
                <a:ea typeface="+mn-lt"/>
                <a:cs typeface="+mn-lt"/>
              </a:rPr>
              <a:t>WaterML</a:t>
            </a:r>
            <a:r>
              <a:rPr lang="en-US" dirty="0">
                <a:ea typeface="+mn-lt"/>
                <a:cs typeface="+mn-lt"/>
              </a:rPr>
              <a:t> 1.0</a:t>
            </a:r>
            <a:endParaRPr lang="en-CH">
              <a:ea typeface="+mn-lt"/>
              <a:cs typeface="+mn-lt"/>
            </a:endParaRPr>
          </a:p>
          <a:p>
            <a:r>
              <a:rPr lang="en-US" dirty="0" err="1">
                <a:ea typeface="+mn-lt"/>
                <a:cs typeface="+mn-lt"/>
              </a:rPr>
              <a:t>NetCDF</a:t>
            </a:r>
            <a:endParaRPr lang="en-CH" dirty="0" err="1">
              <a:cs typeface="Calibri"/>
            </a:endParaRPr>
          </a:p>
          <a:p>
            <a:pPr>
              <a:spcAft>
                <a:spcPts val="1500"/>
              </a:spcAft>
            </a:pPr>
            <a:r>
              <a:rPr lang="en-US" dirty="0">
                <a:ea typeface="+mn-lt"/>
                <a:cs typeface="+mn-lt"/>
              </a:rPr>
              <a:t>USGS RDB</a:t>
            </a:r>
          </a:p>
          <a:p>
            <a:pPr marL="0" indent="0">
              <a:spcAft>
                <a:spcPts val="1500"/>
              </a:spcAft>
              <a:buNone/>
            </a:pPr>
            <a:r>
              <a:rPr lang="en-US" dirty="0">
                <a:cs typeface="Calibri"/>
              </a:rPr>
              <a:t>(in addition to other community standards based on JSON, XML and CSV)</a:t>
            </a:r>
          </a:p>
          <a:p>
            <a:pPr marL="0" indent="0">
              <a:buNone/>
            </a:pPr>
            <a:r>
              <a:rPr lang="en-US" dirty="0">
                <a:cs typeface="Calibri"/>
              </a:rPr>
              <a:t>Moreover, WHOS broker uses </a:t>
            </a:r>
            <a:r>
              <a:rPr lang="en-US" dirty="0" err="1">
                <a:cs typeface="Calibri"/>
              </a:rPr>
              <a:t>NetCDF</a:t>
            </a:r>
            <a:r>
              <a:rPr lang="en-US" dirty="0">
                <a:cs typeface="Calibri"/>
              </a:rPr>
              <a:t> as its </a:t>
            </a:r>
            <a:r>
              <a:rPr lang="en-US" b="1" dirty="0">
                <a:cs typeface="Calibri"/>
              </a:rPr>
              <a:t>internal data model</a:t>
            </a:r>
            <a:r>
              <a:rPr lang="en-US" dirty="0">
                <a:cs typeface="Calibri"/>
              </a:rPr>
              <a:t>.</a:t>
            </a:r>
          </a:p>
        </p:txBody>
      </p:sp>
      <p:sp>
        <p:nvSpPr>
          <p:cNvPr id="4" name="TextBox 3">
            <a:extLst>
              <a:ext uri="{FF2B5EF4-FFF2-40B4-BE49-F238E27FC236}">
                <a16:creationId xmlns:a16="http://schemas.microsoft.com/office/drawing/2014/main" id="{9D9C9524-64D1-46DD-A1DF-1E51AEE4B9A4}"/>
              </a:ext>
            </a:extLst>
          </p:cNvPr>
          <p:cNvSpPr txBox="1"/>
          <p:nvPr/>
        </p:nvSpPr>
        <p:spPr>
          <a:xfrm>
            <a:off x="9006840" y="55626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00B050"/>
                </a:solidFill>
              </a:rPr>
              <a:t>Which data standards are used in the project and how?</a:t>
            </a:r>
            <a:endParaRPr lang="en-US"/>
          </a:p>
        </p:txBody>
      </p:sp>
    </p:spTree>
    <p:extLst>
      <p:ext uri="{BB962C8B-B14F-4D97-AF65-F5344CB8AC3E}">
        <p14:creationId xmlns:p14="http://schemas.microsoft.com/office/powerpoint/2010/main" val="414289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4F0E-14B4-8445-ADFC-23DBFA53A901}"/>
              </a:ext>
            </a:extLst>
          </p:cNvPr>
          <p:cNvSpPr>
            <a:spLocks noGrp="1"/>
          </p:cNvSpPr>
          <p:nvPr>
            <p:ph type="title"/>
          </p:nvPr>
        </p:nvSpPr>
        <p:spPr/>
        <p:txBody>
          <a:bodyPr/>
          <a:lstStyle/>
          <a:p>
            <a:r>
              <a:rPr lang="en-CH"/>
              <a:t>Project metadata standards</a:t>
            </a:r>
          </a:p>
        </p:txBody>
      </p:sp>
      <p:sp>
        <p:nvSpPr>
          <p:cNvPr id="3" name="Content Placeholder 2">
            <a:extLst>
              <a:ext uri="{FF2B5EF4-FFF2-40B4-BE49-F238E27FC236}">
                <a16:creationId xmlns:a16="http://schemas.microsoft.com/office/drawing/2014/main" id="{9B421EBC-62C9-CA4D-A7DB-7D83E7E7FBA6}"/>
              </a:ext>
            </a:extLst>
          </p:cNvPr>
          <p:cNvSpPr>
            <a:spLocks noGrp="1"/>
          </p:cNvSpPr>
          <p:nvPr>
            <p:ph idx="1"/>
          </p:nvPr>
        </p:nvSpPr>
        <p:spPr>
          <a:xfrm>
            <a:off x="1168598" y="1475705"/>
            <a:ext cx="10420146" cy="4009092"/>
          </a:xfrm>
        </p:spPr>
        <p:txBody>
          <a:bodyPr vert="horz" lIns="91440" tIns="45720" rIns="91440" bIns="45720" rtlCol="0" anchor="t">
            <a:normAutofit fontScale="62500" lnSpcReduction="20000"/>
          </a:bodyPr>
          <a:lstStyle/>
          <a:p>
            <a:pPr marL="0" indent="0">
              <a:spcAft>
                <a:spcPts val="1000"/>
              </a:spcAft>
              <a:buNone/>
            </a:pPr>
            <a:r>
              <a:rPr lang="en-US" dirty="0">
                <a:ea typeface="+mn-lt"/>
                <a:cs typeface="+mn-lt"/>
              </a:rPr>
              <a:t>The following metadata standards are </a:t>
            </a:r>
            <a:r>
              <a:rPr lang="en-US" b="1" dirty="0">
                <a:ea typeface="+mn-lt"/>
                <a:cs typeface="+mn-lt"/>
              </a:rPr>
              <a:t>consumed </a:t>
            </a:r>
            <a:r>
              <a:rPr lang="en-US" dirty="0">
                <a:ea typeface="+mn-lt"/>
                <a:cs typeface="+mn-lt"/>
              </a:rPr>
              <a:t>(e.g., harvested from metadata catalogs and inventories) and/or </a:t>
            </a:r>
            <a:r>
              <a:rPr lang="en-US" b="1" dirty="0">
                <a:ea typeface="+mn-lt"/>
                <a:cs typeface="+mn-lt"/>
              </a:rPr>
              <a:t>produced </a:t>
            </a:r>
            <a:r>
              <a:rPr lang="en-US" dirty="0">
                <a:ea typeface="+mn-lt"/>
                <a:cs typeface="+mn-lt"/>
              </a:rPr>
              <a:t>(e.g., published for discovery):</a:t>
            </a:r>
            <a:endParaRPr lang="en-US" dirty="0">
              <a:cs typeface="Calibri"/>
            </a:endParaRPr>
          </a:p>
          <a:p>
            <a:r>
              <a:rPr lang="en-US" dirty="0">
                <a:ea typeface="+mn-lt"/>
                <a:cs typeface="+mn-lt"/>
              </a:rPr>
              <a:t>WIGOS</a:t>
            </a:r>
            <a:endParaRPr lang="en-US" dirty="0">
              <a:cs typeface="Calibri"/>
            </a:endParaRPr>
          </a:p>
          <a:p>
            <a:r>
              <a:rPr lang="en-US" dirty="0">
                <a:ea typeface="+mn-lt"/>
                <a:cs typeface="+mn-lt"/>
              </a:rPr>
              <a:t>ISO 19139</a:t>
            </a:r>
            <a:endParaRPr lang="en-US" dirty="0">
              <a:cs typeface="Calibri"/>
            </a:endParaRPr>
          </a:p>
          <a:p>
            <a:r>
              <a:rPr lang="en-US" dirty="0">
                <a:ea typeface="+mn-lt"/>
                <a:cs typeface="+mn-lt"/>
              </a:rPr>
              <a:t>Dublin Core</a:t>
            </a:r>
            <a:endParaRPr lang="en-US" dirty="0">
              <a:cs typeface="Calibri"/>
            </a:endParaRPr>
          </a:p>
          <a:p>
            <a:r>
              <a:rPr lang="en-US" dirty="0">
                <a:ea typeface="+mn-lt"/>
                <a:cs typeface="+mn-lt"/>
              </a:rPr>
              <a:t>GEO RSS</a:t>
            </a:r>
          </a:p>
          <a:p>
            <a:r>
              <a:rPr lang="en-US" dirty="0">
                <a:ea typeface="+mn-lt"/>
                <a:cs typeface="+mn-lt"/>
              </a:rPr>
              <a:t>CUAHSI </a:t>
            </a:r>
            <a:r>
              <a:rPr lang="en-US" dirty="0" err="1">
                <a:ea typeface="+mn-lt"/>
                <a:cs typeface="+mn-lt"/>
              </a:rPr>
              <a:t>WaterML</a:t>
            </a:r>
            <a:r>
              <a:rPr lang="en-US" dirty="0">
                <a:ea typeface="+mn-lt"/>
                <a:cs typeface="+mn-lt"/>
              </a:rPr>
              <a:t> 1.0</a:t>
            </a:r>
          </a:p>
          <a:p>
            <a:r>
              <a:rPr lang="en-US">
                <a:ea typeface="+mn-lt"/>
                <a:cs typeface="+mn-lt"/>
              </a:rPr>
              <a:t>WMO-OGC </a:t>
            </a:r>
            <a:r>
              <a:rPr lang="en-US" err="1">
                <a:ea typeface="+mn-lt"/>
                <a:cs typeface="+mn-lt"/>
              </a:rPr>
              <a:t>WaterML</a:t>
            </a:r>
            <a:r>
              <a:rPr lang="en-US" dirty="0">
                <a:ea typeface="+mn-lt"/>
                <a:cs typeface="+mn-lt"/>
              </a:rPr>
              <a:t> 2.0</a:t>
            </a:r>
          </a:p>
          <a:p>
            <a:r>
              <a:rPr lang="en-US" dirty="0" err="1">
                <a:ea typeface="+mn-lt"/>
                <a:cs typeface="+mn-lt"/>
              </a:rPr>
              <a:t>NetCDF</a:t>
            </a:r>
          </a:p>
          <a:p>
            <a:pPr>
              <a:spcAft>
                <a:spcPts val="700"/>
              </a:spcAft>
            </a:pPr>
            <a:r>
              <a:rPr lang="en-US" dirty="0">
                <a:ea typeface="+mn-lt"/>
                <a:cs typeface="+mn-lt"/>
              </a:rPr>
              <a:t>OGC O&amp;M</a:t>
            </a:r>
            <a:endParaRPr lang="en-US" dirty="0">
              <a:cs typeface="Calibri"/>
            </a:endParaRPr>
          </a:p>
          <a:p>
            <a:pPr marL="0" indent="0">
              <a:spcAft>
                <a:spcPts val="1000"/>
              </a:spcAft>
              <a:buNone/>
            </a:pPr>
            <a:r>
              <a:rPr lang="en-US" dirty="0">
                <a:ea typeface="+mn-lt"/>
                <a:cs typeface="+mn-lt"/>
              </a:rPr>
              <a:t>(in addition to other community standards based on JSON, XML and CSV)</a:t>
            </a:r>
          </a:p>
          <a:p>
            <a:pPr marL="0" indent="0">
              <a:buNone/>
            </a:pPr>
            <a:r>
              <a:rPr lang="en-US" dirty="0">
                <a:ea typeface="+mn-lt"/>
                <a:cs typeface="+mn-lt"/>
              </a:rPr>
              <a:t>Moreover, WHOS broker uses ISO 19115 + extensions as its </a:t>
            </a:r>
            <a:r>
              <a:rPr lang="en-US" b="1" dirty="0">
                <a:ea typeface="+mn-lt"/>
                <a:cs typeface="+mn-lt"/>
              </a:rPr>
              <a:t>internal metadata model</a:t>
            </a:r>
            <a:r>
              <a:rPr lang="en-US" dirty="0">
                <a:ea typeface="+mn-lt"/>
                <a:cs typeface="+mn-lt"/>
              </a:rPr>
              <a:t>.</a:t>
            </a:r>
            <a:endParaRPr lang="en-CH" dirty="0">
              <a:ea typeface="+mn-lt"/>
              <a:cs typeface="+mn-lt"/>
            </a:endParaRPr>
          </a:p>
        </p:txBody>
      </p:sp>
      <p:sp>
        <p:nvSpPr>
          <p:cNvPr id="4" name="TextBox 3">
            <a:extLst>
              <a:ext uri="{FF2B5EF4-FFF2-40B4-BE49-F238E27FC236}">
                <a16:creationId xmlns:a16="http://schemas.microsoft.com/office/drawing/2014/main" id="{5E600B9B-04A3-4D5A-921C-C5BB08649BED}"/>
              </a:ext>
            </a:extLst>
          </p:cNvPr>
          <p:cNvSpPr txBox="1"/>
          <p:nvPr/>
        </p:nvSpPr>
        <p:spPr>
          <a:xfrm>
            <a:off x="9540240" y="434340"/>
            <a:ext cx="24688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00B050"/>
                </a:solidFill>
              </a:rPr>
              <a:t>Which metadata standards are used in the project </a:t>
            </a:r>
          </a:p>
          <a:p>
            <a:r>
              <a:rPr lang="en-US" sz="1600" i="1">
                <a:solidFill>
                  <a:srgbClr val="00B050"/>
                </a:solidFill>
              </a:rPr>
              <a:t>and how?</a:t>
            </a:r>
          </a:p>
        </p:txBody>
      </p:sp>
    </p:spTree>
    <p:extLst>
      <p:ext uri="{BB962C8B-B14F-4D97-AF65-F5344CB8AC3E}">
        <p14:creationId xmlns:p14="http://schemas.microsoft.com/office/powerpoint/2010/main" val="359604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0FCF-BC1F-C241-AAE0-55CF69B268A7}"/>
              </a:ext>
            </a:extLst>
          </p:cNvPr>
          <p:cNvSpPr>
            <a:spLocks noGrp="1"/>
          </p:cNvSpPr>
          <p:nvPr>
            <p:ph type="title"/>
          </p:nvPr>
        </p:nvSpPr>
        <p:spPr/>
        <p:txBody>
          <a:bodyPr/>
          <a:lstStyle/>
          <a:p>
            <a:r>
              <a:rPr lang="en-CH"/>
              <a:t>Data discovery</a:t>
            </a:r>
          </a:p>
        </p:txBody>
      </p:sp>
      <p:sp>
        <p:nvSpPr>
          <p:cNvPr id="3" name="Content Placeholder 2">
            <a:extLst>
              <a:ext uri="{FF2B5EF4-FFF2-40B4-BE49-F238E27FC236}">
                <a16:creationId xmlns:a16="http://schemas.microsoft.com/office/drawing/2014/main" id="{59C668F1-0E73-5D44-9E96-47FB1296EDC3}"/>
              </a:ext>
            </a:extLst>
          </p:cNvPr>
          <p:cNvSpPr>
            <a:spLocks noGrp="1"/>
          </p:cNvSpPr>
          <p:nvPr>
            <p:ph idx="1"/>
          </p:nvPr>
        </p:nvSpPr>
        <p:spPr>
          <a:xfrm>
            <a:off x="1325915" y="1818531"/>
            <a:ext cx="9747316" cy="2980025"/>
          </a:xfrm>
        </p:spPr>
        <p:txBody>
          <a:bodyPr vert="horz" lIns="91440" tIns="45720" rIns="91440" bIns="45720" rtlCol="0" anchor="t">
            <a:normAutofit fontScale="77500" lnSpcReduction="20000"/>
          </a:bodyPr>
          <a:lstStyle/>
          <a:p>
            <a:pPr marL="0" indent="0">
              <a:spcAft>
                <a:spcPts val="1500"/>
              </a:spcAft>
              <a:buNone/>
            </a:pPr>
            <a:r>
              <a:rPr lang="en-CH">
                <a:cs typeface="Calibri"/>
              </a:rPr>
              <a:t>WHOS implements a data discovery function through the </a:t>
            </a:r>
            <a:r>
              <a:rPr lang="en-CH" b="1">
                <a:cs typeface="Calibri"/>
              </a:rPr>
              <a:t>publication of multiple standard data discovery service interfaces</a:t>
            </a:r>
            <a:r>
              <a:rPr lang="en-CH">
                <a:cs typeface="Calibri"/>
              </a:rPr>
              <a:t>, such as:</a:t>
            </a:r>
            <a:endParaRPr lang="en-US">
              <a:solidFill>
                <a:srgbClr val="C00000"/>
              </a:solidFill>
              <a:cs typeface="Calibri"/>
            </a:endParaRPr>
          </a:p>
          <a:p>
            <a:r>
              <a:rPr lang="en-US">
                <a:ea typeface="+mn-lt"/>
                <a:cs typeface="+mn-lt"/>
              </a:rPr>
              <a:t>OAI-PMH</a:t>
            </a:r>
            <a:endParaRPr lang="en-CH">
              <a:solidFill>
                <a:srgbClr val="000000"/>
              </a:solidFill>
              <a:cs typeface="Calibri"/>
            </a:endParaRPr>
          </a:p>
          <a:p>
            <a:r>
              <a:rPr lang="en-US">
                <a:ea typeface="+mn-lt"/>
                <a:cs typeface="+mn-lt"/>
              </a:rPr>
              <a:t>OGC CSW</a:t>
            </a:r>
            <a:endParaRPr lang="en-CH"/>
          </a:p>
          <a:p>
            <a:r>
              <a:rPr lang="en-US">
                <a:ea typeface="+mn-lt"/>
                <a:cs typeface="+mn-lt"/>
              </a:rPr>
              <a:t>OpenSearch</a:t>
            </a:r>
          </a:p>
          <a:p>
            <a:r>
              <a:rPr lang="en-US">
                <a:ea typeface="+mn-lt"/>
                <a:cs typeface="+mn-lt"/>
              </a:rPr>
              <a:t>CUAHSI WOF HIS Central Catalog</a:t>
            </a:r>
            <a:endParaRPr lang="en-CH"/>
          </a:p>
          <a:p>
            <a:r>
              <a:rPr lang="en-US">
                <a:ea typeface="+mn-lt"/>
                <a:cs typeface="+mn-lt"/>
              </a:rPr>
              <a:t>DAB API</a:t>
            </a:r>
            <a:endParaRPr lang="en-CH"/>
          </a:p>
          <a:p>
            <a:pPr marL="0" indent="0">
              <a:buNone/>
            </a:pPr>
            <a:endParaRPr lang="en-CH">
              <a:solidFill>
                <a:srgbClr val="C00000"/>
              </a:solidFill>
              <a:cs typeface="Calibri"/>
            </a:endParaRPr>
          </a:p>
        </p:txBody>
      </p:sp>
      <p:sp>
        <p:nvSpPr>
          <p:cNvPr id="4" name="TextBox 3">
            <a:extLst>
              <a:ext uri="{FF2B5EF4-FFF2-40B4-BE49-F238E27FC236}">
                <a16:creationId xmlns:a16="http://schemas.microsoft.com/office/drawing/2014/main" id="{177170A4-5285-4FFD-B03F-6BB724011B25}"/>
              </a:ext>
            </a:extLst>
          </p:cNvPr>
          <p:cNvSpPr txBox="1"/>
          <p:nvPr/>
        </p:nvSpPr>
        <p:spPr>
          <a:xfrm>
            <a:off x="8526780" y="556260"/>
            <a:ext cx="32156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00B050"/>
                </a:solidFill>
              </a:rPr>
              <a:t>Is the project implementing a data discovery function? How?</a:t>
            </a:r>
          </a:p>
        </p:txBody>
      </p:sp>
    </p:spTree>
    <p:extLst>
      <p:ext uri="{BB962C8B-B14F-4D97-AF65-F5344CB8AC3E}">
        <p14:creationId xmlns:p14="http://schemas.microsoft.com/office/powerpoint/2010/main" val="356792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0FCF-BC1F-C241-AAE0-55CF69B268A7}"/>
              </a:ext>
            </a:extLst>
          </p:cNvPr>
          <p:cNvSpPr>
            <a:spLocks noGrp="1"/>
          </p:cNvSpPr>
          <p:nvPr>
            <p:ph type="title"/>
          </p:nvPr>
        </p:nvSpPr>
        <p:spPr/>
        <p:txBody>
          <a:bodyPr/>
          <a:lstStyle/>
          <a:p>
            <a:r>
              <a:rPr lang="en-CH"/>
              <a:t>Data exchange</a:t>
            </a:r>
          </a:p>
        </p:txBody>
      </p:sp>
      <p:sp>
        <p:nvSpPr>
          <p:cNvPr id="3" name="Content Placeholder 2">
            <a:extLst>
              <a:ext uri="{FF2B5EF4-FFF2-40B4-BE49-F238E27FC236}">
                <a16:creationId xmlns:a16="http://schemas.microsoft.com/office/drawing/2014/main" id="{59C668F1-0E73-5D44-9E96-47FB1296EDC3}"/>
              </a:ext>
            </a:extLst>
          </p:cNvPr>
          <p:cNvSpPr>
            <a:spLocks noGrp="1"/>
          </p:cNvSpPr>
          <p:nvPr>
            <p:ph idx="1"/>
          </p:nvPr>
        </p:nvSpPr>
        <p:spPr>
          <a:xfrm>
            <a:off x="1411210" y="1785045"/>
            <a:ext cx="9373354" cy="3280938"/>
          </a:xfrm>
        </p:spPr>
        <p:txBody>
          <a:bodyPr vert="horz" lIns="91440" tIns="45720" rIns="91440" bIns="45720" rtlCol="0" anchor="t">
            <a:normAutofit fontScale="85000" lnSpcReduction="20000"/>
          </a:bodyPr>
          <a:lstStyle/>
          <a:p>
            <a:pPr marL="0" indent="0">
              <a:spcAft>
                <a:spcPts val="1500"/>
              </a:spcAft>
              <a:buNone/>
            </a:pPr>
            <a:r>
              <a:rPr lang="en-US">
                <a:ea typeface="+mn-lt"/>
                <a:cs typeface="+mn-lt"/>
              </a:rPr>
              <a:t>WHOS implements data access function through the </a:t>
            </a:r>
            <a:r>
              <a:rPr lang="en-US" b="1">
                <a:ea typeface="+mn-lt"/>
                <a:cs typeface="+mn-lt"/>
              </a:rPr>
              <a:t>publication of multiple standard data access service interfaces</a:t>
            </a:r>
            <a:r>
              <a:rPr lang="en-US">
                <a:ea typeface="+mn-lt"/>
                <a:cs typeface="+mn-lt"/>
              </a:rPr>
              <a:t>, such as:</a:t>
            </a:r>
            <a:endParaRPr lang="en-US">
              <a:solidFill>
                <a:srgbClr val="C00000"/>
              </a:solidFill>
              <a:ea typeface="+mn-lt"/>
              <a:cs typeface="+mn-lt"/>
            </a:endParaRPr>
          </a:p>
          <a:p>
            <a:r>
              <a:rPr lang="en-US">
                <a:ea typeface="+mn-lt"/>
                <a:cs typeface="+mn-lt"/>
              </a:rPr>
              <a:t>CUAHSI WOF HydroServer</a:t>
            </a:r>
          </a:p>
          <a:p>
            <a:r>
              <a:rPr lang="en-US">
                <a:ea typeface="+mn-lt"/>
                <a:cs typeface="+mn-lt"/>
              </a:rPr>
              <a:t>OGC SOS</a:t>
            </a:r>
            <a:endParaRPr lang="en-US"/>
          </a:p>
          <a:p>
            <a:r>
              <a:rPr lang="en-US">
                <a:ea typeface="+mn-lt"/>
                <a:cs typeface="+mn-lt"/>
              </a:rPr>
              <a:t>USGS Water Services</a:t>
            </a:r>
            <a:endParaRPr lang="en-US"/>
          </a:p>
          <a:p>
            <a:r>
              <a:rPr lang="en-US">
                <a:ea typeface="+mn-lt"/>
                <a:cs typeface="+mn-lt"/>
              </a:rPr>
              <a:t>ESRI Feature Server</a:t>
            </a:r>
            <a:endParaRPr lang="en-US"/>
          </a:p>
          <a:p>
            <a:r>
              <a:rPr lang="en-US">
                <a:ea typeface="+mn-lt"/>
                <a:cs typeface="+mn-lt"/>
              </a:rPr>
              <a:t>DAB API</a:t>
            </a:r>
            <a:endParaRPr lang="en-CH">
              <a:ea typeface="+mn-lt"/>
              <a:cs typeface="+mn-lt"/>
            </a:endParaRPr>
          </a:p>
        </p:txBody>
      </p:sp>
      <p:sp>
        <p:nvSpPr>
          <p:cNvPr id="4" name="TextBox 3">
            <a:extLst>
              <a:ext uri="{FF2B5EF4-FFF2-40B4-BE49-F238E27FC236}">
                <a16:creationId xmlns:a16="http://schemas.microsoft.com/office/drawing/2014/main" id="{A99C1334-609E-4BE0-A99E-01D317CD6BC9}"/>
              </a:ext>
            </a:extLst>
          </p:cNvPr>
          <p:cNvSpPr txBox="1"/>
          <p:nvPr/>
        </p:nvSpPr>
        <p:spPr>
          <a:xfrm>
            <a:off x="8343900" y="556260"/>
            <a:ext cx="3238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solidFill>
                  <a:srgbClr val="00B050"/>
                </a:solidFill>
              </a:rPr>
              <a:t>Is the project implementing a data </a:t>
            </a:r>
            <a:r>
              <a:rPr lang="en-US" sz="1600" i="1">
                <a:solidFill>
                  <a:srgbClr val="00B050"/>
                </a:solidFill>
              </a:rPr>
              <a:t>exchange function? How?</a:t>
            </a:r>
            <a:endParaRPr lang="en-US"/>
          </a:p>
        </p:txBody>
      </p:sp>
    </p:spTree>
    <p:extLst>
      <p:ext uri="{BB962C8B-B14F-4D97-AF65-F5344CB8AC3E}">
        <p14:creationId xmlns:p14="http://schemas.microsoft.com/office/powerpoint/2010/main" val="207301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3B9B-1036-834F-A630-BE0843DDCA39}"/>
              </a:ext>
            </a:extLst>
          </p:cNvPr>
          <p:cNvSpPr>
            <a:spLocks noGrp="1"/>
          </p:cNvSpPr>
          <p:nvPr>
            <p:ph type="title"/>
          </p:nvPr>
        </p:nvSpPr>
        <p:spPr/>
        <p:txBody>
          <a:bodyPr/>
          <a:lstStyle/>
          <a:p>
            <a:r>
              <a:rPr lang="en-CH"/>
              <a:t>Input to WIS2</a:t>
            </a:r>
          </a:p>
        </p:txBody>
      </p:sp>
      <p:sp>
        <p:nvSpPr>
          <p:cNvPr id="3" name="Content Placeholder 2">
            <a:extLst>
              <a:ext uri="{FF2B5EF4-FFF2-40B4-BE49-F238E27FC236}">
                <a16:creationId xmlns:a16="http://schemas.microsoft.com/office/drawing/2014/main" id="{5837AA80-6EFA-1F42-8127-3D79C1D34EF0}"/>
              </a:ext>
            </a:extLst>
          </p:cNvPr>
          <p:cNvSpPr>
            <a:spLocks noGrp="1"/>
          </p:cNvSpPr>
          <p:nvPr>
            <p:ph idx="1"/>
          </p:nvPr>
        </p:nvSpPr>
        <p:spPr>
          <a:xfrm>
            <a:off x="1409817" y="1471509"/>
            <a:ext cx="10092965" cy="4417204"/>
          </a:xfrm>
        </p:spPr>
        <p:txBody>
          <a:bodyPr vert="horz" lIns="91440" tIns="45720" rIns="91440" bIns="45720" rtlCol="0" anchor="t">
            <a:noAutofit/>
          </a:bodyPr>
          <a:lstStyle/>
          <a:p>
            <a:pPr marL="457200" indent="-457200">
              <a:spcAft>
                <a:spcPts val="1500"/>
              </a:spcAft>
            </a:pPr>
            <a:r>
              <a:rPr lang="en-CH" sz="1800" dirty="0">
                <a:solidFill>
                  <a:schemeClr val="tx1">
                    <a:lumMod val="95000"/>
                    <a:lumOff val="5000"/>
                  </a:schemeClr>
                </a:solidFill>
                <a:cs typeface="Calibri"/>
              </a:rPr>
              <a:t>The brokering architecture can be suitable for other domains other than hydrology that also have a diversity of data sharing solutions</a:t>
            </a:r>
            <a:endParaRPr lang="en-US" sz="1800" dirty="0">
              <a:solidFill>
                <a:schemeClr val="tx1">
                  <a:lumMod val="95000"/>
                  <a:lumOff val="5000"/>
                </a:schemeClr>
              </a:solidFill>
              <a:cs typeface="Calibri"/>
            </a:endParaRPr>
          </a:p>
          <a:p>
            <a:pPr marL="457200" indent="-457200">
              <a:spcAft>
                <a:spcPts val="1500"/>
              </a:spcAft>
            </a:pPr>
            <a:r>
              <a:rPr lang="en-CH" sz="1800" dirty="0">
                <a:solidFill>
                  <a:schemeClr val="tx1">
                    <a:lumMod val="95000"/>
                    <a:lumOff val="5000"/>
                  </a:schemeClr>
                </a:solidFill>
                <a:cs typeface="Calibri"/>
              </a:rPr>
              <a:t>It can be suitable for cross-domain data sharing that works as an interface between diverse systems and WIS2 </a:t>
            </a:r>
          </a:p>
          <a:p>
            <a:pPr marL="457200" indent="-457200">
              <a:spcAft>
                <a:spcPts val="1500"/>
              </a:spcAft>
            </a:pPr>
            <a:r>
              <a:rPr lang="en-US" sz="1800" dirty="0">
                <a:solidFill>
                  <a:schemeClr val="tx1">
                    <a:lumMod val="95000"/>
                    <a:lumOff val="5000"/>
                  </a:schemeClr>
                </a:solidFill>
                <a:cs typeface="Calibri"/>
              </a:rPr>
              <a:t>The development is not restricted to metadata and data interoperability, WHOS also supports interoperability of tools for operational needs of NMHSs and other users </a:t>
            </a:r>
          </a:p>
          <a:p>
            <a:pPr marL="457200" indent="-457200">
              <a:spcAft>
                <a:spcPts val="1500"/>
              </a:spcAft>
            </a:pPr>
            <a:r>
              <a:rPr lang="en-US" sz="1800" dirty="0">
                <a:solidFill>
                  <a:schemeClr val="tx1">
                    <a:lumMod val="95000"/>
                    <a:lumOff val="5000"/>
                  </a:schemeClr>
                </a:solidFill>
                <a:cs typeface="Calibri"/>
              </a:rPr>
              <a:t>Existing mechanisms of user authentication should be used to </a:t>
            </a:r>
            <a:r>
              <a:rPr lang="en-US" sz="1800" dirty="0" err="1">
                <a:solidFill>
                  <a:schemeClr val="tx1">
                    <a:lumMod val="95000"/>
                    <a:lumOff val="5000"/>
                  </a:schemeClr>
                </a:solidFill>
                <a:cs typeface="Calibri"/>
              </a:rPr>
              <a:t>strenghten</a:t>
            </a:r>
            <a:r>
              <a:rPr lang="en-US" sz="1800" dirty="0">
                <a:solidFill>
                  <a:schemeClr val="tx1">
                    <a:lumMod val="95000"/>
                    <a:lumOff val="5000"/>
                  </a:schemeClr>
                </a:solidFill>
                <a:cs typeface="Calibri"/>
              </a:rPr>
              <a:t> the roadmap for free and unrestricted data sharing according to the new WMO Data Policy</a:t>
            </a:r>
          </a:p>
          <a:p>
            <a:pPr marL="457200" indent="-457200">
              <a:spcAft>
                <a:spcPts val="1500"/>
              </a:spcAft>
            </a:pPr>
            <a:r>
              <a:rPr lang="en-US" sz="1800" dirty="0">
                <a:solidFill>
                  <a:schemeClr val="tx1">
                    <a:lumMod val="95000"/>
                    <a:lumOff val="5000"/>
                  </a:schemeClr>
                </a:solidFill>
                <a:cs typeface="Calibri"/>
              </a:rPr>
              <a:t>The WHOS Broker is based on code provided free of charge for education, research and non-commercial usage. The code will be released as open-source with a CC-BY-NC kind of license to support local deployment and personalization (Community Edition)</a:t>
            </a:r>
          </a:p>
        </p:txBody>
      </p:sp>
      <p:sp>
        <p:nvSpPr>
          <p:cNvPr id="4" name="TextBox 3">
            <a:extLst>
              <a:ext uri="{FF2B5EF4-FFF2-40B4-BE49-F238E27FC236}">
                <a16:creationId xmlns:a16="http://schemas.microsoft.com/office/drawing/2014/main" id="{4987FCA4-DA75-47D8-9F7D-8147C8014776}"/>
              </a:ext>
            </a:extLst>
          </p:cNvPr>
          <p:cNvSpPr txBox="1"/>
          <p:nvPr/>
        </p:nvSpPr>
        <p:spPr>
          <a:xfrm>
            <a:off x="8113213" y="234535"/>
            <a:ext cx="388394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solidFill>
                  <a:srgbClr val="00B050"/>
                </a:solidFill>
              </a:rPr>
              <a:t>Contributions, suggestions, technical specifications, standards used in the project that should be adopted as standard or recommended practises in WIS2</a:t>
            </a:r>
            <a:endParaRPr lang="en-GB" sz="1600" i="1">
              <a:solidFill>
                <a:srgbClr val="00B050"/>
              </a:solidFill>
              <a:cs typeface="Calibri"/>
            </a:endParaRPr>
          </a:p>
        </p:txBody>
      </p:sp>
    </p:spTree>
    <p:extLst>
      <p:ext uri="{BB962C8B-B14F-4D97-AF65-F5344CB8AC3E}">
        <p14:creationId xmlns:p14="http://schemas.microsoft.com/office/powerpoint/2010/main" val="39191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D0B8C-139E-3442-82B3-58D2C64BABBB}"/>
              </a:ext>
            </a:extLst>
          </p:cNvPr>
          <p:cNvPicPr>
            <a:picLocks noChangeAspect="1"/>
          </p:cNvPicPr>
          <p:nvPr/>
        </p:nvPicPr>
        <p:blipFill>
          <a:blip r:embed="rId2"/>
          <a:srcRect/>
          <a:stretch/>
        </p:blipFill>
        <p:spPr>
          <a:xfrm>
            <a:off x="-64114" y="-55050"/>
            <a:ext cx="12304860" cy="6913050"/>
          </a:xfrm>
          <a:prstGeom prst="rect">
            <a:avLst/>
          </a:prstGeom>
        </p:spPr>
      </p:pic>
      <p:sp>
        <p:nvSpPr>
          <p:cNvPr id="7" name="Title 1"/>
          <p:cNvSpPr txBox="1">
            <a:spLocks/>
          </p:cNvSpPr>
          <p:nvPr/>
        </p:nvSpPr>
        <p:spPr>
          <a:xfrm>
            <a:off x="1981199" y="2002371"/>
            <a:ext cx="9191625"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chemeClr val="bg1"/>
                </a:solidFill>
              </a:rPr>
              <a:t>Thank you</a:t>
            </a:r>
          </a:p>
          <a:p>
            <a:r>
              <a:rPr lang="en-US" sz="4800">
                <a:solidFill>
                  <a:schemeClr val="bg1"/>
                </a:solidFill>
              </a:rPr>
              <a:t>Merci</a:t>
            </a:r>
          </a:p>
        </p:txBody>
      </p:sp>
    </p:spTree>
    <p:extLst>
      <p:ext uri="{BB962C8B-B14F-4D97-AF65-F5344CB8AC3E}">
        <p14:creationId xmlns:p14="http://schemas.microsoft.com/office/powerpoint/2010/main" val="38022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2;p19">
            <a:extLst>
              <a:ext uri="{FF2B5EF4-FFF2-40B4-BE49-F238E27FC236}">
                <a16:creationId xmlns:a16="http://schemas.microsoft.com/office/drawing/2014/main" id="{8D329622-541C-4BD7-B2EF-498F58F778CA}"/>
              </a:ext>
            </a:extLst>
          </p:cNvPr>
          <p:cNvSpPr txBox="1"/>
          <p:nvPr/>
        </p:nvSpPr>
        <p:spPr>
          <a:xfrm>
            <a:off x="2066872" y="304803"/>
            <a:ext cx="8058256" cy="575071"/>
          </a:xfrm>
          <a:prstGeom prst="rect">
            <a:avLst/>
          </a:prstGeom>
          <a:noFill/>
          <a:ln>
            <a:noFill/>
          </a:ln>
        </p:spPr>
        <p:txBody>
          <a:bodyPr spcFirstLastPara="1" wrap="square" lIns="121897" tIns="121897" rIns="121897" bIns="121897" anchor="t" anchorCtr="0">
            <a:noAutofit/>
          </a:bodyPr>
          <a:lstStyle/>
          <a:p>
            <a:pPr algn="ctr">
              <a:lnSpc>
                <a:spcPct val="114999"/>
              </a:lnSpc>
            </a:pPr>
            <a:r>
              <a:rPr lang="en-US" sz="2800" b="1" dirty="0">
                <a:solidFill>
                  <a:srgbClr val="00529C"/>
                </a:solidFill>
                <a:latin typeface="Arial"/>
                <a:cs typeface="Arial"/>
              </a:rPr>
              <a:t>Standardization and brokering approaches</a:t>
            </a:r>
          </a:p>
        </p:txBody>
      </p:sp>
      <p:grpSp>
        <p:nvGrpSpPr>
          <p:cNvPr id="6" name="Group 5">
            <a:extLst>
              <a:ext uri="{FF2B5EF4-FFF2-40B4-BE49-F238E27FC236}">
                <a16:creationId xmlns:a16="http://schemas.microsoft.com/office/drawing/2014/main" id="{C6A9C5E2-8B50-49DE-A5B0-1F0C227D0DB7}"/>
              </a:ext>
            </a:extLst>
          </p:cNvPr>
          <p:cNvGrpSpPr/>
          <p:nvPr/>
        </p:nvGrpSpPr>
        <p:grpSpPr>
          <a:xfrm>
            <a:off x="5076777" y="2667037"/>
            <a:ext cx="2047461" cy="2401200"/>
            <a:chOff x="5071062" y="2000534"/>
            <a:chExt cx="2047461" cy="2401200"/>
          </a:xfrm>
        </p:grpSpPr>
        <p:sp>
          <p:nvSpPr>
            <p:cNvPr id="7" name="TextBox 6">
              <a:extLst>
                <a:ext uri="{FF2B5EF4-FFF2-40B4-BE49-F238E27FC236}">
                  <a16:creationId xmlns:a16="http://schemas.microsoft.com/office/drawing/2014/main" id="{670DEC50-4F1D-4CE6-98D0-03B83E72F122}"/>
                </a:ext>
              </a:extLst>
            </p:cNvPr>
            <p:cNvSpPr txBox="1"/>
            <p:nvPr/>
          </p:nvSpPr>
          <p:spPr>
            <a:xfrm>
              <a:off x="5071062" y="3478404"/>
              <a:ext cx="20474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ABD0"/>
                  </a:solidFill>
                </a:rPr>
                <a:t>compatible </a:t>
              </a:r>
              <a:endParaRPr lang="en-US" b="1">
                <a:solidFill>
                  <a:srgbClr val="00ABD0"/>
                </a:solidFill>
                <a:cs typeface="Calibri"/>
              </a:endParaRPr>
            </a:p>
            <a:p>
              <a:pPr algn="ctr"/>
              <a:r>
                <a:rPr lang="en-US">
                  <a:solidFill>
                    <a:srgbClr val="00ABD0"/>
                  </a:solidFill>
                </a:rPr>
                <a:t>and</a:t>
              </a:r>
              <a:r>
                <a:rPr lang="en-US" b="1">
                  <a:solidFill>
                    <a:srgbClr val="00ABD0"/>
                  </a:solidFill>
                </a:rPr>
                <a:t> complementary</a:t>
              </a:r>
              <a:r>
                <a:rPr lang="en-US" b="1">
                  <a:solidFill>
                    <a:srgbClr val="00529C"/>
                  </a:solidFill>
                </a:rPr>
                <a:t>  </a:t>
              </a:r>
              <a:endParaRPr lang="en-US" b="1">
                <a:solidFill>
                  <a:srgbClr val="00529C"/>
                </a:solidFill>
                <a:cs typeface="Calibri"/>
              </a:endParaRPr>
            </a:p>
          </p:txBody>
        </p:sp>
        <p:pic>
          <p:nvPicPr>
            <p:cNvPr id="8" name="Picture 38">
              <a:extLst>
                <a:ext uri="{FF2B5EF4-FFF2-40B4-BE49-F238E27FC236}">
                  <a16:creationId xmlns:a16="http://schemas.microsoft.com/office/drawing/2014/main" id="{37875164-3C74-4207-BDC3-5F7B6FADAF72}"/>
                </a:ext>
              </a:extLst>
            </p:cNvPr>
            <p:cNvPicPr>
              <a:picLocks noChangeAspect="1"/>
            </p:cNvPicPr>
            <p:nvPr/>
          </p:nvPicPr>
          <p:blipFill>
            <a:blip r:embed="rId2"/>
            <a:stretch>
              <a:fillRect/>
            </a:stretch>
          </p:blipFill>
          <p:spPr>
            <a:xfrm>
              <a:off x="5167952" y="2000534"/>
              <a:ext cx="1844723" cy="1878842"/>
            </a:xfrm>
            <a:prstGeom prst="rect">
              <a:avLst/>
            </a:prstGeom>
          </p:spPr>
        </p:pic>
      </p:grpSp>
      <p:grpSp>
        <p:nvGrpSpPr>
          <p:cNvPr id="9" name="Group 8">
            <a:extLst>
              <a:ext uri="{FF2B5EF4-FFF2-40B4-BE49-F238E27FC236}">
                <a16:creationId xmlns:a16="http://schemas.microsoft.com/office/drawing/2014/main" id="{2ED3B08A-7F68-4A1A-9839-681B44E2F3A9}"/>
              </a:ext>
            </a:extLst>
          </p:cNvPr>
          <p:cNvGrpSpPr/>
          <p:nvPr/>
        </p:nvGrpSpPr>
        <p:grpSpPr>
          <a:xfrm>
            <a:off x="734618" y="2410787"/>
            <a:ext cx="10280374" cy="2651927"/>
            <a:chOff x="728903" y="2940864"/>
            <a:chExt cx="10280374" cy="2651927"/>
          </a:xfrm>
        </p:grpSpPr>
        <p:grpSp>
          <p:nvGrpSpPr>
            <p:cNvPr id="10" name="Group 9">
              <a:extLst>
                <a:ext uri="{FF2B5EF4-FFF2-40B4-BE49-F238E27FC236}">
                  <a16:creationId xmlns:a16="http://schemas.microsoft.com/office/drawing/2014/main" id="{8C3E3BFB-523B-467D-BDA8-EE508FED6DC0}"/>
                </a:ext>
              </a:extLst>
            </p:cNvPr>
            <p:cNvGrpSpPr/>
            <p:nvPr/>
          </p:nvGrpSpPr>
          <p:grpSpPr>
            <a:xfrm>
              <a:off x="728903" y="3523270"/>
              <a:ext cx="4017171" cy="2069521"/>
              <a:chOff x="390524" y="1149334"/>
              <a:chExt cx="4017171" cy="2069521"/>
            </a:xfrm>
          </p:grpSpPr>
          <p:sp>
            <p:nvSpPr>
              <p:cNvPr id="17" name="TextBox 16">
                <a:extLst>
                  <a:ext uri="{FF2B5EF4-FFF2-40B4-BE49-F238E27FC236}">
                    <a16:creationId xmlns:a16="http://schemas.microsoft.com/office/drawing/2014/main" id="{02E9A15E-C8C8-46A8-8D5D-99C7BE73C9B1}"/>
                  </a:ext>
                </a:extLst>
              </p:cNvPr>
              <p:cNvSpPr txBox="1"/>
              <p:nvPr/>
            </p:nvSpPr>
            <p:spPr>
              <a:xfrm>
                <a:off x="390524" y="2295525"/>
                <a:ext cx="40171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529C"/>
                    </a:solidFill>
                  </a:rPr>
                  <a:t>Standardization approach</a:t>
                </a:r>
                <a:r>
                  <a:rPr lang="en-US">
                    <a:solidFill>
                      <a:srgbClr val="00529C"/>
                    </a:solidFill>
                  </a:rPr>
                  <a:t> </a:t>
                </a:r>
                <a:endParaRPr lang="en-US">
                  <a:solidFill>
                    <a:srgbClr val="00529C"/>
                  </a:solidFill>
                  <a:cs typeface="Calibri" panose="020F0502020204030204"/>
                </a:endParaRPr>
              </a:p>
              <a:p>
                <a:pPr algn="ctr"/>
                <a:r>
                  <a:rPr lang="en-US"/>
                  <a:t>is key in making data more findable, accessible, interoperable and reusable</a:t>
                </a:r>
                <a:endParaRPr lang="en-US">
                  <a:cs typeface="Calibri" panose="020F0502020204030204"/>
                </a:endParaRPr>
              </a:p>
            </p:txBody>
          </p:sp>
          <p:pic>
            <p:nvPicPr>
              <p:cNvPr id="18" name="Picture 23" descr="Icon&#10;&#10;Description automatically generated">
                <a:extLst>
                  <a:ext uri="{FF2B5EF4-FFF2-40B4-BE49-F238E27FC236}">
                    <a16:creationId xmlns:a16="http://schemas.microsoft.com/office/drawing/2014/main" id="{6F2B1777-3B39-4765-BB07-2053FBC21A96}"/>
                  </a:ext>
                </a:extLst>
              </p:cNvPr>
              <p:cNvPicPr>
                <a:picLocks noChangeAspect="1"/>
              </p:cNvPicPr>
              <p:nvPr/>
            </p:nvPicPr>
            <p:blipFill>
              <a:blip r:embed="rId3"/>
              <a:stretch>
                <a:fillRect/>
              </a:stretch>
            </p:blipFill>
            <p:spPr>
              <a:xfrm>
                <a:off x="1850979" y="1149334"/>
                <a:ext cx="1098023" cy="1065498"/>
              </a:xfrm>
              <a:prstGeom prst="rect">
                <a:avLst/>
              </a:prstGeom>
            </p:spPr>
          </p:pic>
        </p:grpSp>
        <p:grpSp>
          <p:nvGrpSpPr>
            <p:cNvPr id="11" name="Group 10">
              <a:extLst>
                <a:ext uri="{FF2B5EF4-FFF2-40B4-BE49-F238E27FC236}">
                  <a16:creationId xmlns:a16="http://schemas.microsoft.com/office/drawing/2014/main" id="{65CA16EB-8663-445B-9616-76F0DCC363B9}"/>
                </a:ext>
              </a:extLst>
            </p:cNvPr>
            <p:cNvGrpSpPr/>
            <p:nvPr/>
          </p:nvGrpSpPr>
          <p:grpSpPr>
            <a:xfrm>
              <a:off x="4027512" y="2940864"/>
              <a:ext cx="6981765" cy="2651927"/>
              <a:chOff x="4027512" y="1744284"/>
              <a:chExt cx="6981765" cy="2651927"/>
            </a:xfrm>
          </p:grpSpPr>
          <p:pic>
            <p:nvPicPr>
              <p:cNvPr id="12" name="Picture 42">
                <a:extLst>
                  <a:ext uri="{FF2B5EF4-FFF2-40B4-BE49-F238E27FC236}">
                    <a16:creationId xmlns:a16="http://schemas.microsoft.com/office/drawing/2014/main" id="{7FA44208-A9C4-46CE-A20A-1C9CF0C86695}"/>
                  </a:ext>
                </a:extLst>
              </p:cNvPr>
              <p:cNvPicPr>
                <a:picLocks noChangeAspect="1"/>
              </p:cNvPicPr>
              <p:nvPr/>
            </p:nvPicPr>
            <p:blipFill>
              <a:blip r:embed="rId4"/>
              <a:stretch>
                <a:fillRect/>
              </a:stretch>
            </p:blipFill>
            <p:spPr>
              <a:xfrm>
                <a:off x="4027512" y="1744284"/>
                <a:ext cx="952500" cy="981075"/>
              </a:xfrm>
              <a:prstGeom prst="rect">
                <a:avLst/>
              </a:prstGeom>
            </p:spPr>
          </p:pic>
          <p:pic>
            <p:nvPicPr>
              <p:cNvPr id="13" name="Picture 43">
                <a:extLst>
                  <a:ext uri="{FF2B5EF4-FFF2-40B4-BE49-F238E27FC236}">
                    <a16:creationId xmlns:a16="http://schemas.microsoft.com/office/drawing/2014/main" id="{F0D355A9-DFC7-4254-936D-A9E0B13E81D8}"/>
                  </a:ext>
                </a:extLst>
              </p:cNvPr>
              <p:cNvPicPr>
                <a:picLocks noChangeAspect="1"/>
              </p:cNvPicPr>
              <p:nvPr/>
            </p:nvPicPr>
            <p:blipFill>
              <a:blip r:embed="rId5"/>
              <a:stretch>
                <a:fillRect/>
              </a:stretch>
            </p:blipFill>
            <p:spPr>
              <a:xfrm>
                <a:off x="7200616" y="1790842"/>
                <a:ext cx="952500" cy="933450"/>
              </a:xfrm>
              <a:prstGeom prst="rect">
                <a:avLst/>
              </a:prstGeom>
            </p:spPr>
          </p:pic>
          <p:grpSp>
            <p:nvGrpSpPr>
              <p:cNvPr id="14" name="Group 13">
                <a:extLst>
                  <a:ext uri="{FF2B5EF4-FFF2-40B4-BE49-F238E27FC236}">
                    <a16:creationId xmlns:a16="http://schemas.microsoft.com/office/drawing/2014/main" id="{BB467772-5198-45D5-B72D-C64CAFF23E44}"/>
                  </a:ext>
                </a:extLst>
              </p:cNvPr>
              <p:cNvGrpSpPr/>
              <p:nvPr/>
            </p:nvGrpSpPr>
            <p:grpSpPr>
              <a:xfrm>
                <a:off x="7420734" y="2328616"/>
                <a:ext cx="3588543" cy="2067595"/>
                <a:chOff x="7420734" y="2328616"/>
                <a:chExt cx="3588543" cy="2067595"/>
              </a:xfrm>
            </p:grpSpPr>
            <p:sp>
              <p:nvSpPr>
                <p:cNvPr id="15" name="TextBox 14">
                  <a:extLst>
                    <a:ext uri="{FF2B5EF4-FFF2-40B4-BE49-F238E27FC236}">
                      <a16:creationId xmlns:a16="http://schemas.microsoft.com/office/drawing/2014/main" id="{9EC19C0F-DB97-4347-8E70-00473E52FB91}"/>
                    </a:ext>
                  </a:extLst>
                </p:cNvPr>
                <p:cNvSpPr txBox="1"/>
                <p:nvPr/>
              </p:nvSpPr>
              <p:spPr>
                <a:xfrm>
                  <a:off x="7420734" y="3472881"/>
                  <a:ext cx="358854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529C"/>
                      </a:solidFill>
                    </a:rPr>
                    <a:t>Brokering approach</a:t>
                  </a:r>
                  <a:r>
                    <a:rPr lang="en-US">
                      <a:solidFill>
                        <a:srgbClr val="00529C"/>
                      </a:solidFill>
                    </a:rPr>
                    <a:t> </a:t>
                  </a:r>
                  <a:endParaRPr lang="en-US">
                    <a:solidFill>
                      <a:srgbClr val="00529C"/>
                    </a:solidFill>
                    <a:cs typeface="Calibri"/>
                  </a:endParaRPr>
                </a:p>
                <a:p>
                  <a:pPr algn="ctr"/>
                  <a:r>
                    <a:rPr lang="en-US"/>
                    <a:t>addresses technological,  data and format layers of interoperability</a:t>
                  </a:r>
                </a:p>
              </p:txBody>
            </p:sp>
            <p:pic>
              <p:nvPicPr>
                <p:cNvPr id="16" name="Picture 112" descr="A close up of a sign&#10;&#10;Description automatically generated">
                  <a:extLst>
                    <a:ext uri="{FF2B5EF4-FFF2-40B4-BE49-F238E27FC236}">
                      <a16:creationId xmlns:a16="http://schemas.microsoft.com/office/drawing/2014/main" id="{AA24D575-2265-4725-BA61-5AD04FE08A4A}"/>
                    </a:ext>
                  </a:extLst>
                </p:cNvPr>
                <p:cNvPicPr>
                  <a:picLocks noChangeAspect="1"/>
                </p:cNvPicPr>
                <p:nvPr/>
              </p:nvPicPr>
              <p:blipFill>
                <a:blip r:embed="rId6"/>
                <a:stretch>
                  <a:fillRect/>
                </a:stretch>
              </p:blipFill>
              <p:spPr>
                <a:xfrm>
                  <a:off x="8642803" y="2328616"/>
                  <a:ext cx="1137456" cy="1109153"/>
                </a:xfrm>
                <a:prstGeom prst="rect">
                  <a:avLst/>
                </a:prstGeom>
              </p:spPr>
            </p:pic>
          </p:grpSp>
        </p:grpSp>
      </p:grpSp>
      <p:grpSp>
        <p:nvGrpSpPr>
          <p:cNvPr id="19" name="Group 18">
            <a:extLst>
              <a:ext uri="{FF2B5EF4-FFF2-40B4-BE49-F238E27FC236}">
                <a16:creationId xmlns:a16="http://schemas.microsoft.com/office/drawing/2014/main" id="{1C2CEEF9-A0B2-48E6-9B02-8DC372142419}"/>
              </a:ext>
            </a:extLst>
          </p:cNvPr>
          <p:cNvGrpSpPr/>
          <p:nvPr/>
        </p:nvGrpSpPr>
        <p:grpSpPr>
          <a:xfrm>
            <a:off x="2864107" y="1423012"/>
            <a:ext cx="8639532" cy="572607"/>
            <a:chOff x="2858392" y="1042259"/>
            <a:chExt cx="8639532" cy="572607"/>
          </a:xfrm>
        </p:grpSpPr>
        <p:sp>
          <p:nvSpPr>
            <p:cNvPr id="20" name="Rounded Rectangle 72">
              <a:extLst>
                <a:ext uri="{FF2B5EF4-FFF2-40B4-BE49-F238E27FC236}">
                  <a16:creationId xmlns:a16="http://schemas.microsoft.com/office/drawing/2014/main" id="{06C910D8-BB40-4236-9C88-17CD50747DD9}"/>
                </a:ext>
              </a:extLst>
            </p:cNvPr>
            <p:cNvSpPr/>
            <p:nvPr/>
          </p:nvSpPr>
          <p:spPr>
            <a:xfrm>
              <a:off x="2858392" y="1042259"/>
              <a:ext cx="6469994" cy="572607"/>
            </a:xfrm>
            <a:prstGeom prst="roundRect">
              <a:avLst/>
            </a:prstGeom>
            <a:solidFill>
              <a:srgbClr val="00529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4999"/>
                </a:lnSpc>
              </a:pPr>
              <a:r>
                <a:rPr lang="en-US" sz="2400" b="1" dirty="0">
                  <a:ea typeface="+mn-lt"/>
                  <a:cs typeface="+mn-lt"/>
                </a:rPr>
                <a:t>WMO Hydrological Observing System (WHOS)</a:t>
              </a:r>
              <a:endParaRPr lang="en-US" sz="2400" b="1" dirty="0"/>
            </a:p>
          </p:txBody>
        </p:sp>
        <p:pic>
          <p:nvPicPr>
            <p:cNvPr id="21" name="Picture 19" descr="Icon&#10;&#10;Description automatically generated">
              <a:extLst>
                <a:ext uri="{FF2B5EF4-FFF2-40B4-BE49-F238E27FC236}">
                  <a16:creationId xmlns:a16="http://schemas.microsoft.com/office/drawing/2014/main" id="{132381D1-9AC4-453B-8480-738C4556D053}"/>
                </a:ext>
              </a:extLst>
            </p:cNvPr>
            <p:cNvPicPr>
              <a:picLocks noChangeAspect="1"/>
            </p:cNvPicPr>
            <p:nvPr/>
          </p:nvPicPr>
          <p:blipFill>
            <a:blip r:embed="rId7"/>
            <a:stretch>
              <a:fillRect/>
            </a:stretch>
          </p:blipFill>
          <p:spPr>
            <a:xfrm>
              <a:off x="9596651" y="1102239"/>
              <a:ext cx="1901273" cy="452645"/>
            </a:xfrm>
            <a:prstGeom prst="rect">
              <a:avLst/>
            </a:prstGeom>
          </p:spPr>
        </p:pic>
      </p:grpSp>
    </p:spTree>
    <p:extLst>
      <p:ext uri="{BB962C8B-B14F-4D97-AF65-F5344CB8AC3E}">
        <p14:creationId xmlns:p14="http://schemas.microsoft.com/office/powerpoint/2010/main" val="166496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811193F-E3E3-4885-9632-E82F48FEE9D7}"/>
              </a:ext>
            </a:extLst>
          </p:cNvPr>
          <p:cNvSpPr txBox="1">
            <a:spLocks/>
          </p:cNvSpPr>
          <p:nvPr/>
        </p:nvSpPr>
        <p:spPr>
          <a:xfrm>
            <a:off x="1756655" y="350536"/>
            <a:ext cx="8678687" cy="525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buClr>
                <a:srgbClr val="000000"/>
              </a:buClr>
              <a:buFont typeface="Arial"/>
              <a:buNone/>
            </a:pPr>
            <a:r>
              <a:rPr lang="en-GB" sz="2800" b="1" dirty="0">
                <a:solidFill>
                  <a:srgbClr val="00529C"/>
                </a:solidFill>
                <a:latin typeface="Arial"/>
                <a:ea typeface="Arial"/>
                <a:cs typeface="Arial"/>
              </a:rPr>
              <a:t>Standardization approach</a:t>
            </a:r>
            <a:endParaRPr lang="en-US" sz="2800" b="1" dirty="0">
              <a:solidFill>
                <a:srgbClr val="00529C"/>
              </a:solidFill>
              <a:latin typeface="Arial"/>
              <a:ea typeface="Arial"/>
              <a:cs typeface="Arial"/>
              <a:sym typeface="Arial"/>
            </a:endParaRPr>
          </a:p>
        </p:txBody>
      </p:sp>
      <p:grpSp>
        <p:nvGrpSpPr>
          <p:cNvPr id="9" name="Group 8">
            <a:extLst>
              <a:ext uri="{FF2B5EF4-FFF2-40B4-BE49-F238E27FC236}">
                <a16:creationId xmlns:a16="http://schemas.microsoft.com/office/drawing/2014/main" id="{60BC643C-2148-4444-96BA-6A6D9BEE98F9}"/>
              </a:ext>
            </a:extLst>
          </p:cNvPr>
          <p:cNvGrpSpPr/>
          <p:nvPr/>
        </p:nvGrpSpPr>
        <p:grpSpPr>
          <a:xfrm>
            <a:off x="1528100" y="1112030"/>
            <a:ext cx="9135798" cy="2262646"/>
            <a:chOff x="728127" y="2835360"/>
            <a:chExt cx="7706190" cy="2262646"/>
          </a:xfrm>
        </p:grpSpPr>
        <p:sp>
          <p:nvSpPr>
            <p:cNvPr id="10" name="Rectangle 9">
              <a:extLst>
                <a:ext uri="{FF2B5EF4-FFF2-40B4-BE49-F238E27FC236}">
                  <a16:creationId xmlns:a16="http://schemas.microsoft.com/office/drawing/2014/main" id="{E6136CFC-5871-4891-9EEB-C83CF7FD428C}"/>
                </a:ext>
              </a:extLst>
            </p:cNvPr>
            <p:cNvSpPr/>
            <p:nvPr/>
          </p:nvSpPr>
          <p:spPr>
            <a:xfrm>
              <a:off x="728127" y="2835360"/>
              <a:ext cx="7706190" cy="923330"/>
            </a:xfrm>
            <a:prstGeom prst="rect">
              <a:avLst/>
            </a:prstGeom>
          </p:spPr>
          <p:txBody>
            <a:bodyPr wrap="square" lIns="91440" tIns="45720" rIns="91440" bIns="45720" anchor="t">
              <a:spAutoFit/>
            </a:bodyPr>
            <a:lstStyle/>
            <a:p>
              <a:r>
                <a:rPr lang="en-US" sz="1800" dirty="0"/>
                <a:t>Through joint activities of WMO and Open Geospatial Consortium (OGC), </a:t>
              </a:r>
              <a:r>
                <a:rPr lang="en-US" sz="1800" b="1" dirty="0">
                  <a:solidFill>
                    <a:srgbClr val="00529C"/>
                  </a:solidFill>
                </a:rPr>
                <a:t>WaterML 2.0 standard</a:t>
              </a:r>
              <a:r>
                <a:rPr lang="en-US" sz="1800" dirty="0"/>
                <a:t> had been developed and its following parts have been approved by OGC and WMO </a:t>
              </a:r>
              <a:r>
                <a:rPr lang="en-US" sz="1800" dirty="0">
                  <a:solidFill>
                    <a:schemeClr val="tx1"/>
                  </a:solidFill>
                </a:rPr>
                <a:t>through </a:t>
              </a:r>
              <a:r>
                <a:rPr lang="en-US" sz="1800" b="1" dirty="0">
                  <a:solidFill>
                    <a:schemeClr val="tx1"/>
                  </a:solidFill>
                </a:rPr>
                <a:t>WMO Resolutions</a:t>
              </a:r>
              <a:r>
                <a:rPr lang="en-US" sz="1800" dirty="0">
                  <a:solidFill>
                    <a:schemeClr val="tx1"/>
                  </a:solidFill>
                </a:rPr>
                <a:t>:</a:t>
              </a:r>
            </a:p>
          </p:txBody>
        </p:sp>
        <p:sp>
          <p:nvSpPr>
            <p:cNvPr id="11" name="Rectangle 10">
              <a:extLst>
                <a:ext uri="{FF2B5EF4-FFF2-40B4-BE49-F238E27FC236}">
                  <a16:creationId xmlns:a16="http://schemas.microsoft.com/office/drawing/2014/main" id="{3774E97C-33B7-4E47-9FE6-7562E3F634B7}"/>
                </a:ext>
              </a:extLst>
            </p:cNvPr>
            <p:cNvSpPr/>
            <p:nvPr/>
          </p:nvSpPr>
          <p:spPr>
            <a:xfrm>
              <a:off x="1238811" y="3897677"/>
              <a:ext cx="6586154" cy="1200329"/>
            </a:xfrm>
            <a:prstGeom prst="rect">
              <a:avLst/>
            </a:prstGeom>
          </p:spPr>
          <p:txBody>
            <a:bodyPr wrap="square">
              <a:spAutoFit/>
            </a:bodyPr>
            <a:lstStyle/>
            <a:p>
              <a:pPr marL="285750" indent="-285750">
                <a:buFont typeface="Arial" panose="020B0604020202020204" pitchFamily="34" charset="0"/>
                <a:buChar char="•"/>
              </a:pPr>
              <a:r>
                <a:rPr lang="en-US" sz="1800" dirty="0"/>
                <a:t>Part 1 - Time Series;</a:t>
              </a:r>
            </a:p>
            <a:p>
              <a:pPr marL="285750" indent="-285750">
                <a:buFont typeface="Arial" panose="020B0604020202020204" pitchFamily="34" charset="0"/>
                <a:buChar char="•"/>
              </a:pPr>
              <a:r>
                <a:rPr lang="en-US" sz="1800" dirty="0"/>
                <a:t>Part 2 - Ratings, Gaugings and Sections;</a:t>
              </a:r>
            </a:p>
            <a:p>
              <a:pPr marL="285750" indent="-285750">
                <a:buFont typeface="Arial" panose="020B0604020202020204" pitchFamily="34" charset="0"/>
                <a:buChar char="•"/>
              </a:pPr>
              <a:r>
                <a:rPr lang="en-US" dirty="0"/>
                <a:t>Part 3 - Surface Hydrology Features (approved only by OGC);</a:t>
              </a:r>
              <a:endParaRPr lang="en-US" sz="1800" dirty="0"/>
            </a:p>
            <a:p>
              <a:pPr marL="285750" indent="-285750">
                <a:buFont typeface="Arial" panose="020B0604020202020204" pitchFamily="34" charset="0"/>
                <a:buChar char="•"/>
              </a:pPr>
              <a:r>
                <a:rPr lang="en-US" sz="1800" dirty="0"/>
                <a:t>Part 4 - Groundwater Features.</a:t>
              </a:r>
            </a:p>
          </p:txBody>
        </p:sp>
      </p:grpSp>
      <p:grpSp>
        <p:nvGrpSpPr>
          <p:cNvPr id="12" name="Group 11">
            <a:extLst>
              <a:ext uri="{FF2B5EF4-FFF2-40B4-BE49-F238E27FC236}">
                <a16:creationId xmlns:a16="http://schemas.microsoft.com/office/drawing/2014/main" id="{BF15FF0C-9DD4-4B27-9141-05CEF05AA0EE}"/>
              </a:ext>
            </a:extLst>
          </p:cNvPr>
          <p:cNvGrpSpPr/>
          <p:nvPr/>
        </p:nvGrpSpPr>
        <p:grpSpPr>
          <a:xfrm>
            <a:off x="1528100" y="3545282"/>
            <a:ext cx="8275186" cy="811792"/>
            <a:chOff x="963274" y="4875113"/>
            <a:chExt cx="6927426" cy="811792"/>
          </a:xfrm>
        </p:grpSpPr>
        <p:sp>
          <p:nvSpPr>
            <p:cNvPr id="13" name="Rectangle 12">
              <a:extLst>
                <a:ext uri="{FF2B5EF4-FFF2-40B4-BE49-F238E27FC236}">
                  <a16:creationId xmlns:a16="http://schemas.microsoft.com/office/drawing/2014/main" id="{5F95379F-4455-4500-989B-6DE1338AA9B1}"/>
                </a:ext>
              </a:extLst>
            </p:cNvPr>
            <p:cNvSpPr/>
            <p:nvPr/>
          </p:nvSpPr>
          <p:spPr>
            <a:xfrm>
              <a:off x="1473958" y="5317573"/>
              <a:ext cx="6416742" cy="369332"/>
            </a:xfrm>
            <a:prstGeom prst="rect">
              <a:avLst/>
            </a:prstGeom>
          </p:spPr>
          <p:txBody>
            <a:bodyPr wrap="square" lIns="91440" tIns="45720" rIns="91440" bIns="45720" anchor="t">
              <a:spAutoFit/>
            </a:bodyPr>
            <a:lstStyle/>
            <a:p>
              <a:pPr marL="285750" indent="-285750">
                <a:spcBef>
                  <a:spcPts val="100"/>
                </a:spcBef>
                <a:buFont typeface="Arial" panose="020B0604020202020204" pitchFamily="34" charset="0"/>
                <a:buChar char="•"/>
              </a:pPr>
              <a:r>
                <a:rPr lang="en-US" sz="1800" dirty="0"/>
                <a:t>WaterML-WQ – an O&amp;M and WaterML 2.0 profile for water quality data.</a:t>
              </a:r>
            </a:p>
          </p:txBody>
        </p:sp>
        <p:sp>
          <p:nvSpPr>
            <p:cNvPr id="14" name="Rectangle 13">
              <a:extLst>
                <a:ext uri="{FF2B5EF4-FFF2-40B4-BE49-F238E27FC236}">
                  <a16:creationId xmlns:a16="http://schemas.microsoft.com/office/drawing/2014/main" id="{A2A7562B-DB8A-40B6-B082-0FE96153BB0C}"/>
                </a:ext>
              </a:extLst>
            </p:cNvPr>
            <p:cNvSpPr/>
            <p:nvPr/>
          </p:nvSpPr>
          <p:spPr>
            <a:xfrm>
              <a:off x="963274" y="4875113"/>
              <a:ext cx="2207521" cy="369332"/>
            </a:xfrm>
            <a:prstGeom prst="rect">
              <a:avLst/>
            </a:prstGeom>
          </p:spPr>
          <p:txBody>
            <a:bodyPr wrap="none">
              <a:spAutoFit/>
            </a:bodyPr>
            <a:lstStyle/>
            <a:p>
              <a:r>
                <a:rPr lang="en-US" sz="1800" b="1" dirty="0"/>
                <a:t>Part under development: </a:t>
              </a:r>
            </a:p>
          </p:txBody>
        </p:sp>
      </p:grpSp>
      <p:sp>
        <p:nvSpPr>
          <p:cNvPr id="15" name="Rectangle 14">
            <a:extLst>
              <a:ext uri="{FF2B5EF4-FFF2-40B4-BE49-F238E27FC236}">
                <a16:creationId xmlns:a16="http://schemas.microsoft.com/office/drawing/2014/main" id="{1DEA975E-1F12-4A26-9AB7-342BEFD1C199}"/>
              </a:ext>
            </a:extLst>
          </p:cNvPr>
          <p:cNvSpPr/>
          <p:nvPr/>
        </p:nvSpPr>
        <p:spPr>
          <a:xfrm>
            <a:off x="1528100" y="4581182"/>
            <a:ext cx="9918921" cy="923330"/>
          </a:xfrm>
          <a:prstGeom prst="rect">
            <a:avLst/>
          </a:prstGeom>
        </p:spPr>
        <p:txBody>
          <a:bodyPr wrap="square">
            <a:spAutoFit/>
          </a:bodyPr>
          <a:lstStyle/>
          <a:p>
            <a:r>
              <a:rPr lang="en-US" sz="1800" b="1" dirty="0">
                <a:solidFill>
                  <a:srgbClr val="00529C"/>
                </a:solidFill>
              </a:rPr>
              <a:t>In real world</a:t>
            </a:r>
            <a:r>
              <a:rPr lang="en-US" sz="1800" dirty="0"/>
              <a:t>, the standardization approach alone is </a:t>
            </a:r>
            <a:r>
              <a:rPr lang="en-US" sz="1800" b="1" dirty="0">
                <a:solidFill>
                  <a:srgbClr val="00529C"/>
                </a:solidFill>
              </a:rPr>
              <a:t>not sufficient</a:t>
            </a:r>
            <a:r>
              <a:rPr lang="en-US" sz="1800" dirty="0">
                <a:solidFill>
                  <a:schemeClr val="tx1"/>
                </a:solidFill>
              </a:rPr>
              <a:t>, </a:t>
            </a:r>
            <a:r>
              <a:rPr lang="en-US" sz="1800" dirty="0"/>
              <a:t>because in many cases a single country </a:t>
            </a:r>
            <a:r>
              <a:rPr lang="en-US" sz="1800" b="1" dirty="0">
                <a:solidFill>
                  <a:srgbClr val="00529C"/>
                </a:solidFill>
              </a:rPr>
              <a:t>does not have the possibility </a:t>
            </a:r>
            <a:r>
              <a:rPr lang="en-US" sz="1800" dirty="0"/>
              <a:t>(e.g. limited resources) or </a:t>
            </a:r>
            <a:r>
              <a:rPr lang="en-US" sz="1800" b="1" dirty="0">
                <a:solidFill>
                  <a:srgbClr val="00529C"/>
                </a:solidFill>
              </a:rPr>
              <a:t>willingness</a:t>
            </a:r>
            <a:r>
              <a:rPr lang="en-US" sz="1800" dirty="0"/>
              <a:t> to implement a specific standard for their NHS.</a:t>
            </a:r>
          </a:p>
        </p:txBody>
      </p:sp>
    </p:spTree>
    <p:extLst>
      <p:ext uri="{BB962C8B-B14F-4D97-AF65-F5344CB8AC3E}">
        <p14:creationId xmlns:p14="http://schemas.microsoft.com/office/powerpoint/2010/main" val="276124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165F17-0961-4ABC-A6C0-CC2284A5F25C}"/>
              </a:ext>
            </a:extLst>
          </p:cNvPr>
          <p:cNvGrpSpPr/>
          <p:nvPr/>
        </p:nvGrpSpPr>
        <p:grpSpPr>
          <a:xfrm>
            <a:off x="4446218" y="1490654"/>
            <a:ext cx="3641707" cy="4030867"/>
            <a:chOff x="4279071" y="1669585"/>
            <a:chExt cx="3641707" cy="4030867"/>
          </a:xfrm>
        </p:grpSpPr>
        <p:cxnSp>
          <p:nvCxnSpPr>
            <p:cNvPr id="5" name="Straight Arrow Connector 4">
              <a:extLst>
                <a:ext uri="{FF2B5EF4-FFF2-40B4-BE49-F238E27FC236}">
                  <a16:creationId xmlns:a16="http://schemas.microsoft.com/office/drawing/2014/main" id="{47BE3BEF-CA72-4BB6-86BF-7E7ECED02FDD}"/>
                </a:ext>
              </a:extLst>
            </p:cNvPr>
            <p:cNvCxnSpPr>
              <a:cxnSpLocks/>
            </p:cNvCxnSpPr>
            <p:nvPr/>
          </p:nvCxnSpPr>
          <p:spPr>
            <a:xfrm>
              <a:off x="4301158" y="3713656"/>
              <a:ext cx="3564402" cy="1986796"/>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37F742E-E6A2-4B82-B3A0-63F185F51D09}"/>
                </a:ext>
              </a:extLst>
            </p:cNvPr>
            <p:cNvCxnSpPr>
              <a:cxnSpLocks/>
            </p:cNvCxnSpPr>
            <p:nvPr/>
          </p:nvCxnSpPr>
          <p:spPr>
            <a:xfrm>
              <a:off x="4312201" y="3713656"/>
              <a:ext cx="3531272" cy="1003928"/>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9F62603-D8AA-4F97-8114-E6C4904A20D0}"/>
                </a:ext>
              </a:extLst>
            </p:cNvPr>
            <p:cNvCxnSpPr>
              <a:cxnSpLocks/>
            </p:cNvCxnSpPr>
            <p:nvPr/>
          </p:nvCxnSpPr>
          <p:spPr>
            <a:xfrm flipV="1">
              <a:off x="4290115" y="2641413"/>
              <a:ext cx="3630663" cy="1083287"/>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BC9F1C-386F-41F8-84DC-39FAC08514FF}"/>
                </a:ext>
              </a:extLst>
            </p:cNvPr>
            <p:cNvCxnSpPr>
              <a:cxnSpLocks/>
            </p:cNvCxnSpPr>
            <p:nvPr/>
          </p:nvCxnSpPr>
          <p:spPr>
            <a:xfrm flipV="1">
              <a:off x="4323244" y="1669585"/>
              <a:ext cx="3420838" cy="2021985"/>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8EBF63-B5D4-479E-8ABF-5CE426264707}"/>
                </a:ext>
              </a:extLst>
            </p:cNvPr>
            <p:cNvCxnSpPr>
              <a:cxnSpLocks/>
            </p:cNvCxnSpPr>
            <p:nvPr/>
          </p:nvCxnSpPr>
          <p:spPr>
            <a:xfrm flipV="1">
              <a:off x="4279071" y="3712629"/>
              <a:ext cx="3608576" cy="12071"/>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B2E2B8A-F242-45E9-95F7-109AA99E220C}"/>
              </a:ext>
            </a:extLst>
          </p:cNvPr>
          <p:cNvGrpSpPr/>
          <p:nvPr/>
        </p:nvGrpSpPr>
        <p:grpSpPr>
          <a:xfrm>
            <a:off x="4324739" y="1457524"/>
            <a:ext cx="3774228" cy="4063997"/>
            <a:chOff x="4157592" y="1636455"/>
            <a:chExt cx="3774228" cy="4063997"/>
          </a:xfrm>
        </p:grpSpPr>
        <p:cxnSp>
          <p:nvCxnSpPr>
            <p:cNvPr id="11" name="Straight Arrow Connector 10">
              <a:extLst>
                <a:ext uri="{FF2B5EF4-FFF2-40B4-BE49-F238E27FC236}">
                  <a16:creationId xmlns:a16="http://schemas.microsoft.com/office/drawing/2014/main" id="{E7D4D73D-5669-447C-A5A1-3D626673FF01}"/>
                </a:ext>
              </a:extLst>
            </p:cNvPr>
            <p:cNvCxnSpPr>
              <a:cxnSpLocks/>
            </p:cNvCxnSpPr>
            <p:nvPr/>
          </p:nvCxnSpPr>
          <p:spPr>
            <a:xfrm>
              <a:off x="4312201" y="2675572"/>
              <a:ext cx="3531271" cy="3024880"/>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102AF2-B503-4C94-B349-F8995CE38A02}"/>
                </a:ext>
              </a:extLst>
            </p:cNvPr>
            <p:cNvCxnSpPr>
              <a:cxnSpLocks/>
            </p:cNvCxnSpPr>
            <p:nvPr/>
          </p:nvCxnSpPr>
          <p:spPr>
            <a:xfrm>
              <a:off x="4389505" y="2752876"/>
              <a:ext cx="3520227" cy="1964708"/>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7BBDDB-D2CA-4CA2-A9B8-3FAA90921092}"/>
                </a:ext>
              </a:extLst>
            </p:cNvPr>
            <p:cNvCxnSpPr>
              <a:cxnSpLocks/>
            </p:cNvCxnSpPr>
            <p:nvPr/>
          </p:nvCxnSpPr>
          <p:spPr>
            <a:xfrm>
              <a:off x="4234896" y="2675571"/>
              <a:ext cx="3685880" cy="1048100"/>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2FA9E9-D592-4D35-85DF-F73471DA63AE}"/>
                </a:ext>
              </a:extLst>
            </p:cNvPr>
            <p:cNvCxnSpPr>
              <a:cxnSpLocks/>
            </p:cNvCxnSpPr>
            <p:nvPr/>
          </p:nvCxnSpPr>
          <p:spPr>
            <a:xfrm flipV="1">
              <a:off x="4234898" y="1636455"/>
              <a:ext cx="3509185" cy="1105379"/>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E9A3B82-77CC-4CE4-BA88-4A0061DD72DA}"/>
                </a:ext>
              </a:extLst>
            </p:cNvPr>
            <p:cNvCxnSpPr>
              <a:cxnSpLocks/>
            </p:cNvCxnSpPr>
            <p:nvPr/>
          </p:nvCxnSpPr>
          <p:spPr>
            <a:xfrm flipV="1">
              <a:off x="4157592" y="2696629"/>
              <a:ext cx="3774228" cy="34159"/>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0918D4C-FAB1-4B95-862C-D5171C371600}"/>
              </a:ext>
            </a:extLst>
          </p:cNvPr>
          <p:cNvGrpSpPr/>
          <p:nvPr/>
        </p:nvGrpSpPr>
        <p:grpSpPr>
          <a:xfrm>
            <a:off x="4424132" y="1455319"/>
            <a:ext cx="3652749" cy="4066206"/>
            <a:chOff x="4256985" y="1634250"/>
            <a:chExt cx="3652749" cy="4066206"/>
          </a:xfrm>
        </p:grpSpPr>
        <p:cxnSp>
          <p:nvCxnSpPr>
            <p:cNvPr id="17" name="Straight Arrow Connector 16">
              <a:extLst>
                <a:ext uri="{FF2B5EF4-FFF2-40B4-BE49-F238E27FC236}">
                  <a16:creationId xmlns:a16="http://schemas.microsoft.com/office/drawing/2014/main" id="{03081AB2-1279-4777-BAB3-F14558FA3E99}"/>
                </a:ext>
              </a:extLst>
            </p:cNvPr>
            <p:cNvCxnSpPr>
              <a:cxnSpLocks/>
            </p:cNvCxnSpPr>
            <p:nvPr/>
          </p:nvCxnSpPr>
          <p:spPr>
            <a:xfrm flipV="1">
              <a:off x="4301160" y="4695500"/>
              <a:ext cx="3586487" cy="928678"/>
            </a:xfrm>
            <a:prstGeom prst="straightConnector1">
              <a:avLst/>
            </a:prstGeom>
            <a:ln w="57150">
              <a:solidFill>
                <a:srgbClr val="CC34EB"/>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B628260-20A2-4709-9B7A-CACAD2CEEB34}"/>
                </a:ext>
              </a:extLst>
            </p:cNvPr>
            <p:cNvCxnSpPr>
              <a:cxnSpLocks/>
            </p:cNvCxnSpPr>
            <p:nvPr/>
          </p:nvCxnSpPr>
          <p:spPr>
            <a:xfrm flipV="1">
              <a:off x="4400550" y="3668456"/>
              <a:ext cx="3509184" cy="1933634"/>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ECA30A5-A408-452E-8BCF-3F468CF29EA2}"/>
                </a:ext>
              </a:extLst>
            </p:cNvPr>
            <p:cNvGrpSpPr/>
            <p:nvPr/>
          </p:nvGrpSpPr>
          <p:grpSpPr>
            <a:xfrm>
              <a:off x="4321036" y="1634250"/>
              <a:ext cx="3498142" cy="3976677"/>
              <a:chOff x="4321036" y="1634250"/>
              <a:chExt cx="3498142" cy="3976677"/>
            </a:xfrm>
          </p:grpSpPr>
          <p:cxnSp>
            <p:nvCxnSpPr>
              <p:cNvPr id="21" name="Straight Arrow Connector 20">
                <a:extLst>
                  <a:ext uri="{FF2B5EF4-FFF2-40B4-BE49-F238E27FC236}">
                    <a16:creationId xmlns:a16="http://schemas.microsoft.com/office/drawing/2014/main" id="{74249192-BC8C-4163-8290-EA35225C8728}"/>
                  </a:ext>
                </a:extLst>
              </p:cNvPr>
              <p:cNvCxnSpPr>
                <a:cxnSpLocks/>
              </p:cNvCxnSpPr>
              <p:nvPr/>
            </p:nvCxnSpPr>
            <p:spPr>
              <a:xfrm flipV="1">
                <a:off x="4321036" y="2716511"/>
                <a:ext cx="3487099" cy="2894416"/>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649A5B8-2863-4B68-88F4-401677557420}"/>
                  </a:ext>
                </a:extLst>
              </p:cNvPr>
              <p:cNvCxnSpPr>
                <a:cxnSpLocks/>
              </p:cNvCxnSpPr>
              <p:nvPr/>
            </p:nvCxnSpPr>
            <p:spPr>
              <a:xfrm flipV="1">
                <a:off x="4332079" y="1634250"/>
                <a:ext cx="3487099" cy="3921459"/>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4EB0E394-B79C-4BC4-85D1-6CF9F98FE7F8}"/>
                </a:ext>
              </a:extLst>
            </p:cNvPr>
            <p:cNvCxnSpPr>
              <a:cxnSpLocks/>
            </p:cNvCxnSpPr>
            <p:nvPr/>
          </p:nvCxnSpPr>
          <p:spPr>
            <a:xfrm>
              <a:off x="4256985" y="5613134"/>
              <a:ext cx="3608575" cy="87322"/>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533CDC8-E477-48E4-A584-EFCB91DF4281}"/>
              </a:ext>
            </a:extLst>
          </p:cNvPr>
          <p:cNvGrpSpPr/>
          <p:nvPr/>
        </p:nvGrpSpPr>
        <p:grpSpPr>
          <a:xfrm>
            <a:off x="4435175" y="1468569"/>
            <a:ext cx="3652751" cy="4052956"/>
            <a:chOff x="4268028" y="1647500"/>
            <a:chExt cx="3652751" cy="4052956"/>
          </a:xfrm>
        </p:grpSpPr>
        <p:cxnSp>
          <p:nvCxnSpPr>
            <p:cNvPr id="24" name="Straight Arrow Connector 23">
              <a:extLst>
                <a:ext uri="{FF2B5EF4-FFF2-40B4-BE49-F238E27FC236}">
                  <a16:creationId xmlns:a16="http://schemas.microsoft.com/office/drawing/2014/main" id="{B37EF211-C335-4E02-9D01-BCCA5B6206CB}"/>
                </a:ext>
              </a:extLst>
            </p:cNvPr>
            <p:cNvCxnSpPr>
              <a:cxnSpLocks/>
            </p:cNvCxnSpPr>
            <p:nvPr/>
          </p:nvCxnSpPr>
          <p:spPr>
            <a:xfrm flipV="1">
              <a:off x="4290114" y="1647500"/>
              <a:ext cx="3531271" cy="3026939"/>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03ADAD-2AE5-4174-9125-180DC0CF1803}"/>
                </a:ext>
              </a:extLst>
            </p:cNvPr>
            <p:cNvCxnSpPr>
              <a:cxnSpLocks/>
            </p:cNvCxnSpPr>
            <p:nvPr/>
          </p:nvCxnSpPr>
          <p:spPr>
            <a:xfrm flipV="1">
              <a:off x="4334288" y="2663500"/>
              <a:ext cx="3542316" cy="1977809"/>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B3ADB23-BE5D-48B9-AE38-D9BDB2BEC4BB}"/>
                </a:ext>
              </a:extLst>
            </p:cNvPr>
            <p:cNvCxnSpPr>
              <a:cxnSpLocks/>
            </p:cNvCxnSpPr>
            <p:nvPr/>
          </p:nvCxnSpPr>
          <p:spPr>
            <a:xfrm flipV="1">
              <a:off x="4312202" y="3668457"/>
              <a:ext cx="3608577" cy="983896"/>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ABC2920-D6C4-4089-9197-D42BE1827670}"/>
                </a:ext>
              </a:extLst>
            </p:cNvPr>
            <p:cNvCxnSpPr>
              <a:cxnSpLocks/>
            </p:cNvCxnSpPr>
            <p:nvPr/>
          </p:nvCxnSpPr>
          <p:spPr>
            <a:xfrm>
              <a:off x="4290115" y="4630266"/>
              <a:ext cx="3586489" cy="1070190"/>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D694B3F-48EF-410B-BADA-860BD47A1584}"/>
                </a:ext>
              </a:extLst>
            </p:cNvPr>
            <p:cNvCxnSpPr>
              <a:cxnSpLocks/>
            </p:cNvCxnSpPr>
            <p:nvPr/>
          </p:nvCxnSpPr>
          <p:spPr>
            <a:xfrm>
              <a:off x="4268028" y="4630266"/>
              <a:ext cx="3619619" cy="87321"/>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B58A533A-EB33-41E9-924A-28B3F136A009}"/>
              </a:ext>
            </a:extLst>
          </p:cNvPr>
          <p:cNvGrpSpPr/>
          <p:nvPr/>
        </p:nvGrpSpPr>
        <p:grpSpPr>
          <a:xfrm>
            <a:off x="4446218" y="1446482"/>
            <a:ext cx="3630663" cy="4030866"/>
            <a:chOff x="4279071" y="1625413"/>
            <a:chExt cx="3630663" cy="4030866"/>
          </a:xfrm>
        </p:grpSpPr>
        <p:cxnSp>
          <p:nvCxnSpPr>
            <p:cNvPr id="30" name="Straight Arrow Connector 29">
              <a:extLst>
                <a:ext uri="{FF2B5EF4-FFF2-40B4-BE49-F238E27FC236}">
                  <a16:creationId xmlns:a16="http://schemas.microsoft.com/office/drawing/2014/main" id="{EC3949D2-7270-4ADC-A7B3-32F3FE7D4302}"/>
                </a:ext>
              </a:extLst>
            </p:cNvPr>
            <p:cNvCxnSpPr>
              <a:cxnSpLocks/>
            </p:cNvCxnSpPr>
            <p:nvPr/>
          </p:nvCxnSpPr>
          <p:spPr>
            <a:xfrm>
              <a:off x="4312202" y="1725834"/>
              <a:ext cx="3531272" cy="3930445"/>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AAC5E7D-ECBC-478B-9CF4-EA46FAEBC02F}"/>
                </a:ext>
              </a:extLst>
            </p:cNvPr>
            <p:cNvCxnSpPr>
              <a:cxnSpLocks/>
            </p:cNvCxnSpPr>
            <p:nvPr/>
          </p:nvCxnSpPr>
          <p:spPr>
            <a:xfrm>
              <a:off x="4323245" y="1725834"/>
              <a:ext cx="3564403" cy="3002794"/>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C13C1F5-7B75-4182-B4CD-B4B88045DCFA}"/>
                </a:ext>
              </a:extLst>
            </p:cNvPr>
            <p:cNvCxnSpPr>
              <a:cxnSpLocks/>
            </p:cNvCxnSpPr>
            <p:nvPr/>
          </p:nvCxnSpPr>
          <p:spPr>
            <a:xfrm>
              <a:off x="4312203" y="1736876"/>
              <a:ext cx="3597531" cy="1986797"/>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39AF746-582C-4509-A5A3-CCDD6980FD26}"/>
                </a:ext>
              </a:extLst>
            </p:cNvPr>
            <p:cNvCxnSpPr>
              <a:cxnSpLocks/>
            </p:cNvCxnSpPr>
            <p:nvPr/>
          </p:nvCxnSpPr>
          <p:spPr>
            <a:xfrm>
              <a:off x="4279071" y="1736876"/>
              <a:ext cx="3586489" cy="915580"/>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4B5C19E-B59E-4C3B-B6EA-E2F2F0A888CB}"/>
                </a:ext>
              </a:extLst>
            </p:cNvPr>
            <p:cNvCxnSpPr>
              <a:cxnSpLocks/>
            </p:cNvCxnSpPr>
            <p:nvPr/>
          </p:nvCxnSpPr>
          <p:spPr>
            <a:xfrm flipV="1">
              <a:off x="4345331" y="1625413"/>
              <a:ext cx="3531272" cy="100419"/>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33DF43D-3CA4-453E-89D3-E08F00B3DF61}"/>
              </a:ext>
            </a:extLst>
          </p:cNvPr>
          <p:cNvGrpSpPr/>
          <p:nvPr/>
        </p:nvGrpSpPr>
        <p:grpSpPr>
          <a:xfrm>
            <a:off x="957445" y="173231"/>
            <a:ext cx="3771840" cy="5452350"/>
            <a:chOff x="790298" y="352162"/>
            <a:chExt cx="3771840" cy="5452350"/>
          </a:xfrm>
        </p:grpSpPr>
        <p:grpSp>
          <p:nvGrpSpPr>
            <p:cNvPr id="36" name="Group 35">
              <a:extLst>
                <a:ext uri="{FF2B5EF4-FFF2-40B4-BE49-F238E27FC236}">
                  <a16:creationId xmlns:a16="http://schemas.microsoft.com/office/drawing/2014/main" id="{146E8BA1-CEF7-44F4-AC50-C7708010292D}"/>
                </a:ext>
              </a:extLst>
            </p:cNvPr>
            <p:cNvGrpSpPr/>
            <p:nvPr/>
          </p:nvGrpSpPr>
          <p:grpSpPr>
            <a:xfrm>
              <a:off x="1965335" y="1544921"/>
              <a:ext cx="2476821" cy="4259591"/>
              <a:chOff x="1965335" y="1489704"/>
              <a:chExt cx="2476821" cy="4259591"/>
            </a:xfrm>
          </p:grpSpPr>
          <p:sp>
            <p:nvSpPr>
              <p:cNvPr id="54" name="Arrow: Right 49">
                <a:extLst>
                  <a:ext uri="{FF2B5EF4-FFF2-40B4-BE49-F238E27FC236}">
                    <a16:creationId xmlns:a16="http://schemas.microsoft.com/office/drawing/2014/main" id="{AAFAF85A-38E6-4705-AF0F-82C0C9D508AC}"/>
                  </a:ext>
                </a:extLst>
              </p:cNvPr>
              <p:cNvSpPr/>
              <p:nvPr/>
            </p:nvSpPr>
            <p:spPr>
              <a:xfrm>
                <a:off x="2039717" y="1489704"/>
                <a:ext cx="2402439" cy="422956"/>
              </a:xfrm>
              <a:custGeom>
                <a:avLst/>
                <a:gdLst>
                  <a:gd name="connsiteX0" fmla="*/ 0 w 2402439"/>
                  <a:gd name="connsiteY0" fmla="*/ 105739 h 422956"/>
                  <a:gd name="connsiteX1" fmla="*/ 569650 w 2402439"/>
                  <a:gd name="connsiteY1" fmla="*/ 105739 h 422956"/>
                  <a:gd name="connsiteX2" fmla="*/ 1095481 w 2402439"/>
                  <a:gd name="connsiteY2" fmla="*/ 105739 h 422956"/>
                  <a:gd name="connsiteX3" fmla="*/ 1599402 w 2402439"/>
                  <a:gd name="connsiteY3" fmla="*/ 105739 h 422956"/>
                  <a:gd name="connsiteX4" fmla="*/ 2190961 w 2402439"/>
                  <a:gd name="connsiteY4" fmla="*/ 105739 h 422956"/>
                  <a:gd name="connsiteX5" fmla="*/ 2190961 w 2402439"/>
                  <a:gd name="connsiteY5" fmla="*/ 0 h 422956"/>
                  <a:gd name="connsiteX6" fmla="*/ 2402439 w 2402439"/>
                  <a:gd name="connsiteY6" fmla="*/ 211478 h 422956"/>
                  <a:gd name="connsiteX7" fmla="*/ 2190961 w 2402439"/>
                  <a:gd name="connsiteY7" fmla="*/ 422956 h 422956"/>
                  <a:gd name="connsiteX8" fmla="*/ 2190961 w 2402439"/>
                  <a:gd name="connsiteY8" fmla="*/ 317217 h 422956"/>
                  <a:gd name="connsiteX9" fmla="*/ 1599402 w 2402439"/>
                  <a:gd name="connsiteY9" fmla="*/ 317217 h 422956"/>
                  <a:gd name="connsiteX10" fmla="*/ 1073571 w 2402439"/>
                  <a:gd name="connsiteY10" fmla="*/ 317217 h 422956"/>
                  <a:gd name="connsiteX11" fmla="*/ 591559 w 2402439"/>
                  <a:gd name="connsiteY11" fmla="*/ 317217 h 422956"/>
                  <a:gd name="connsiteX12" fmla="*/ 0 w 2402439"/>
                  <a:gd name="connsiteY12" fmla="*/ 317217 h 422956"/>
                  <a:gd name="connsiteX13" fmla="*/ 0 w 2402439"/>
                  <a:gd name="connsiteY13" fmla="*/ 105739 h 42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2439" h="422956" fill="none" extrusionOk="0">
                    <a:moveTo>
                      <a:pt x="0" y="105739"/>
                    </a:moveTo>
                    <a:cubicBezTo>
                      <a:pt x="266201" y="127120"/>
                      <a:pt x="333994" y="92129"/>
                      <a:pt x="569650" y="105739"/>
                    </a:cubicBezTo>
                    <a:cubicBezTo>
                      <a:pt x="805306" y="119350"/>
                      <a:pt x="952957" y="113322"/>
                      <a:pt x="1095481" y="105739"/>
                    </a:cubicBezTo>
                    <a:cubicBezTo>
                      <a:pt x="1238005" y="98156"/>
                      <a:pt x="1486844" y="104519"/>
                      <a:pt x="1599402" y="105739"/>
                    </a:cubicBezTo>
                    <a:cubicBezTo>
                      <a:pt x="1711960" y="106959"/>
                      <a:pt x="1973244" y="133060"/>
                      <a:pt x="2190961" y="105739"/>
                    </a:cubicBezTo>
                    <a:cubicBezTo>
                      <a:pt x="2193941" y="71183"/>
                      <a:pt x="2191189" y="49273"/>
                      <a:pt x="2190961" y="0"/>
                    </a:cubicBezTo>
                    <a:cubicBezTo>
                      <a:pt x="2227290" y="48562"/>
                      <a:pt x="2315710" y="104512"/>
                      <a:pt x="2402439" y="211478"/>
                    </a:cubicBezTo>
                    <a:cubicBezTo>
                      <a:pt x="2350611" y="250158"/>
                      <a:pt x="2274594" y="358275"/>
                      <a:pt x="2190961" y="422956"/>
                    </a:cubicBezTo>
                    <a:cubicBezTo>
                      <a:pt x="2193754" y="382446"/>
                      <a:pt x="2193617" y="339953"/>
                      <a:pt x="2190961" y="317217"/>
                    </a:cubicBezTo>
                    <a:cubicBezTo>
                      <a:pt x="1994998" y="329975"/>
                      <a:pt x="1812697" y="322325"/>
                      <a:pt x="1599402" y="317217"/>
                    </a:cubicBezTo>
                    <a:cubicBezTo>
                      <a:pt x="1386107" y="312109"/>
                      <a:pt x="1298860" y="293787"/>
                      <a:pt x="1073571" y="317217"/>
                    </a:cubicBezTo>
                    <a:cubicBezTo>
                      <a:pt x="848282" y="340647"/>
                      <a:pt x="742020" y="325002"/>
                      <a:pt x="591559" y="317217"/>
                    </a:cubicBezTo>
                    <a:cubicBezTo>
                      <a:pt x="441098" y="309432"/>
                      <a:pt x="249926" y="319746"/>
                      <a:pt x="0" y="317217"/>
                    </a:cubicBezTo>
                    <a:cubicBezTo>
                      <a:pt x="-3726" y="251051"/>
                      <a:pt x="6961" y="201960"/>
                      <a:pt x="0" y="105739"/>
                    </a:cubicBezTo>
                    <a:close/>
                  </a:path>
                  <a:path w="2402439" h="422956" stroke="0" extrusionOk="0">
                    <a:moveTo>
                      <a:pt x="0" y="105739"/>
                    </a:moveTo>
                    <a:cubicBezTo>
                      <a:pt x="125230" y="119025"/>
                      <a:pt x="320290" y="101190"/>
                      <a:pt x="525831" y="105739"/>
                    </a:cubicBezTo>
                    <a:cubicBezTo>
                      <a:pt x="731372" y="110288"/>
                      <a:pt x="818096" y="104769"/>
                      <a:pt x="1029752" y="105739"/>
                    </a:cubicBezTo>
                    <a:cubicBezTo>
                      <a:pt x="1241408" y="106709"/>
                      <a:pt x="1299983" y="85702"/>
                      <a:pt x="1533673" y="105739"/>
                    </a:cubicBezTo>
                    <a:cubicBezTo>
                      <a:pt x="1767363" y="125776"/>
                      <a:pt x="2048796" y="82277"/>
                      <a:pt x="2190961" y="105739"/>
                    </a:cubicBezTo>
                    <a:cubicBezTo>
                      <a:pt x="2189327" y="57966"/>
                      <a:pt x="2195263" y="34968"/>
                      <a:pt x="2190961" y="0"/>
                    </a:cubicBezTo>
                    <a:cubicBezTo>
                      <a:pt x="2294575" y="102826"/>
                      <a:pt x="2291465" y="115798"/>
                      <a:pt x="2402439" y="211478"/>
                    </a:cubicBezTo>
                    <a:cubicBezTo>
                      <a:pt x="2301800" y="292029"/>
                      <a:pt x="2264244" y="351701"/>
                      <a:pt x="2190961" y="422956"/>
                    </a:cubicBezTo>
                    <a:cubicBezTo>
                      <a:pt x="2192385" y="378772"/>
                      <a:pt x="2187358" y="356848"/>
                      <a:pt x="2190961" y="317217"/>
                    </a:cubicBezTo>
                    <a:cubicBezTo>
                      <a:pt x="2078419" y="341239"/>
                      <a:pt x="1804592" y="316488"/>
                      <a:pt x="1687040" y="317217"/>
                    </a:cubicBezTo>
                    <a:cubicBezTo>
                      <a:pt x="1569488" y="317946"/>
                      <a:pt x="1319994" y="313160"/>
                      <a:pt x="1117390" y="317217"/>
                    </a:cubicBezTo>
                    <a:cubicBezTo>
                      <a:pt x="914786" y="321275"/>
                      <a:pt x="805174" y="334686"/>
                      <a:pt x="613469" y="317217"/>
                    </a:cubicBezTo>
                    <a:cubicBezTo>
                      <a:pt x="421764" y="299748"/>
                      <a:pt x="152930" y="300610"/>
                      <a:pt x="0" y="317217"/>
                    </a:cubicBezTo>
                    <a:cubicBezTo>
                      <a:pt x="-7799" y="269163"/>
                      <a:pt x="-6548" y="177811"/>
                      <a:pt x="0" y="105739"/>
                    </a:cubicBezTo>
                    <a:close/>
                  </a:path>
                </a:pathLst>
              </a:custGeom>
              <a:solidFill>
                <a:srgbClr val="F89837"/>
              </a:solidFill>
              <a:ln>
                <a:solidFill>
                  <a:srgbClr val="F89837"/>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chemeClr val="bg1"/>
                    </a:solidFill>
                    <a:cs typeface="Calibri"/>
                  </a:rPr>
                  <a:t>non-standardized</a:t>
                </a:r>
              </a:p>
            </p:txBody>
          </p:sp>
          <p:sp>
            <p:nvSpPr>
              <p:cNvPr id="55" name="Arrow: Right 103">
                <a:extLst>
                  <a:ext uri="{FF2B5EF4-FFF2-40B4-BE49-F238E27FC236}">
                    <a16:creationId xmlns:a16="http://schemas.microsoft.com/office/drawing/2014/main" id="{EE6B7B8B-AD8F-4FC3-BA29-E228DF74F54B}"/>
                  </a:ext>
                </a:extLst>
              </p:cNvPr>
              <p:cNvSpPr/>
              <p:nvPr/>
            </p:nvSpPr>
            <p:spPr>
              <a:xfrm>
                <a:off x="2013342" y="2445187"/>
                <a:ext cx="2415160" cy="421557"/>
              </a:xfrm>
              <a:custGeom>
                <a:avLst/>
                <a:gdLst>
                  <a:gd name="connsiteX0" fmla="*/ 0 w 2415160"/>
                  <a:gd name="connsiteY0" fmla="*/ 105389 h 421557"/>
                  <a:gd name="connsiteX1" fmla="*/ 573139 w 2415160"/>
                  <a:gd name="connsiteY1" fmla="*/ 105389 h 421557"/>
                  <a:gd name="connsiteX2" fmla="*/ 1102191 w 2415160"/>
                  <a:gd name="connsiteY2" fmla="*/ 105389 h 421557"/>
                  <a:gd name="connsiteX3" fmla="*/ 1609199 w 2415160"/>
                  <a:gd name="connsiteY3" fmla="*/ 105389 h 421557"/>
                  <a:gd name="connsiteX4" fmla="*/ 2204382 w 2415160"/>
                  <a:gd name="connsiteY4" fmla="*/ 105389 h 421557"/>
                  <a:gd name="connsiteX5" fmla="*/ 2204382 w 2415160"/>
                  <a:gd name="connsiteY5" fmla="*/ 0 h 421557"/>
                  <a:gd name="connsiteX6" fmla="*/ 2415160 w 2415160"/>
                  <a:gd name="connsiteY6" fmla="*/ 210779 h 421557"/>
                  <a:gd name="connsiteX7" fmla="*/ 2204382 w 2415160"/>
                  <a:gd name="connsiteY7" fmla="*/ 421557 h 421557"/>
                  <a:gd name="connsiteX8" fmla="*/ 2204382 w 2415160"/>
                  <a:gd name="connsiteY8" fmla="*/ 316168 h 421557"/>
                  <a:gd name="connsiteX9" fmla="*/ 1609199 w 2415160"/>
                  <a:gd name="connsiteY9" fmla="*/ 316168 h 421557"/>
                  <a:gd name="connsiteX10" fmla="*/ 1080147 w 2415160"/>
                  <a:gd name="connsiteY10" fmla="*/ 316168 h 421557"/>
                  <a:gd name="connsiteX11" fmla="*/ 595183 w 2415160"/>
                  <a:gd name="connsiteY11" fmla="*/ 316168 h 421557"/>
                  <a:gd name="connsiteX12" fmla="*/ 0 w 2415160"/>
                  <a:gd name="connsiteY12" fmla="*/ 316168 h 421557"/>
                  <a:gd name="connsiteX13" fmla="*/ 0 w 2415160"/>
                  <a:gd name="connsiteY13" fmla="*/ 105389 h 42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5160" h="421557" fill="none" extrusionOk="0">
                    <a:moveTo>
                      <a:pt x="0" y="105389"/>
                    </a:moveTo>
                    <a:cubicBezTo>
                      <a:pt x="281329" y="111980"/>
                      <a:pt x="311455" y="132143"/>
                      <a:pt x="573139" y="105389"/>
                    </a:cubicBezTo>
                    <a:cubicBezTo>
                      <a:pt x="834823" y="78635"/>
                      <a:pt x="994803" y="124028"/>
                      <a:pt x="1102191" y="105389"/>
                    </a:cubicBezTo>
                    <a:cubicBezTo>
                      <a:pt x="1209579" y="86750"/>
                      <a:pt x="1405391" y="82227"/>
                      <a:pt x="1609199" y="105389"/>
                    </a:cubicBezTo>
                    <a:cubicBezTo>
                      <a:pt x="1813007" y="128551"/>
                      <a:pt x="1944499" y="127244"/>
                      <a:pt x="2204382" y="105389"/>
                    </a:cubicBezTo>
                    <a:cubicBezTo>
                      <a:pt x="2200220" y="76069"/>
                      <a:pt x="2208889" y="21173"/>
                      <a:pt x="2204382" y="0"/>
                    </a:cubicBezTo>
                    <a:cubicBezTo>
                      <a:pt x="2240630" y="49788"/>
                      <a:pt x="2333955" y="146834"/>
                      <a:pt x="2415160" y="210779"/>
                    </a:cubicBezTo>
                    <a:cubicBezTo>
                      <a:pt x="2367438" y="276397"/>
                      <a:pt x="2297325" y="338924"/>
                      <a:pt x="2204382" y="421557"/>
                    </a:cubicBezTo>
                    <a:cubicBezTo>
                      <a:pt x="2200201" y="379856"/>
                      <a:pt x="2208610" y="356067"/>
                      <a:pt x="2204382" y="316168"/>
                    </a:cubicBezTo>
                    <a:cubicBezTo>
                      <a:pt x="2023972" y="311205"/>
                      <a:pt x="1740057" y="336825"/>
                      <a:pt x="1609199" y="316168"/>
                    </a:cubicBezTo>
                    <a:cubicBezTo>
                      <a:pt x="1478341" y="295511"/>
                      <a:pt x="1279212" y="326585"/>
                      <a:pt x="1080147" y="316168"/>
                    </a:cubicBezTo>
                    <a:cubicBezTo>
                      <a:pt x="881082" y="305751"/>
                      <a:pt x="745313" y="315805"/>
                      <a:pt x="595183" y="316168"/>
                    </a:cubicBezTo>
                    <a:cubicBezTo>
                      <a:pt x="445053" y="316531"/>
                      <a:pt x="270372" y="317993"/>
                      <a:pt x="0" y="316168"/>
                    </a:cubicBezTo>
                    <a:cubicBezTo>
                      <a:pt x="1814" y="260809"/>
                      <a:pt x="-8193" y="170360"/>
                      <a:pt x="0" y="105389"/>
                    </a:cubicBezTo>
                    <a:close/>
                  </a:path>
                  <a:path w="2415160" h="421557" stroke="0" extrusionOk="0">
                    <a:moveTo>
                      <a:pt x="0" y="105389"/>
                    </a:moveTo>
                    <a:cubicBezTo>
                      <a:pt x="223933" y="108012"/>
                      <a:pt x="365662" y="98345"/>
                      <a:pt x="529052" y="105389"/>
                    </a:cubicBezTo>
                    <a:cubicBezTo>
                      <a:pt x="692442" y="112433"/>
                      <a:pt x="846346" y="82039"/>
                      <a:pt x="1036060" y="105389"/>
                    </a:cubicBezTo>
                    <a:cubicBezTo>
                      <a:pt x="1225774" y="128739"/>
                      <a:pt x="1364895" y="86663"/>
                      <a:pt x="1543067" y="105389"/>
                    </a:cubicBezTo>
                    <a:cubicBezTo>
                      <a:pt x="1721239" y="124115"/>
                      <a:pt x="2054509" y="124604"/>
                      <a:pt x="2204382" y="105389"/>
                    </a:cubicBezTo>
                    <a:cubicBezTo>
                      <a:pt x="2206884" y="72799"/>
                      <a:pt x="2207079" y="24817"/>
                      <a:pt x="2204382" y="0"/>
                    </a:cubicBezTo>
                    <a:cubicBezTo>
                      <a:pt x="2284487" y="87920"/>
                      <a:pt x="2363063" y="163846"/>
                      <a:pt x="2415160" y="210779"/>
                    </a:cubicBezTo>
                    <a:cubicBezTo>
                      <a:pt x="2344330" y="272563"/>
                      <a:pt x="2273836" y="364668"/>
                      <a:pt x="2204382" y="421557"/>
                    </a:cubicBezTo>
                    <a:cubicBezTo>
                      <a:pt x="2209061" y="383114"/>
                      <a:pt x="2201340" y="365035"/>
                      <a:pt x="2204382" y="316168"/>
                    </a:cubicBezTo>
                    <a:cubicBezTo>
                      <a:pt x="2053867" y="325294"/>
                      <a:pt x="1807390" y="306259"/>
                      <a:pt x="1697374" y="316168"/>
                    </a:cubicBezTo>
                    <a:cubicBezTo>
                      <a:pt x="1587358" y="326077"/>
                      <a:pt x="1291694" y="306768"/>
                      <a:pt x="1124235" y="316168"/>
                    </a:cubicBezTo>
                    <a:cubicBezTo>
                      <a:pt x="956776" y="325568"/>
                      <a:pt x="863966" y="322135"/>
                      <a:pt x="617227" y="316168"/>
                    </a:cubicBezTo>
                    <a:cubicBezTo>
                      <a:pt x="370488" y="310201"/>
                      <a:pt x="223816" y="298726"/>
                      <a:pt x="0" y="316168"/>
                    </a:cubicBezTo>
                    <a:cubicBezTo>
                      <a:pt x="4072" y="224867"/>
                      <a:pt x="5412" y="197020"/>
                      <a:pt x="0" y="105389"/>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cs typeface="Calibri"/>
                  </a:rPr>
                  <a:t>standardized</a:t>
                </a:r>
              </a:p>
            </p:txBody>
          </p:sp>
          <p:sp>
            <p:nvSpPr>
              <p:cNvPr id="56" name="Arrow: Right 104">
                <a:extLst>
                  <a:ext uri="{FF2B5EF4-FFF2-40B4-BE49-F238E27FC236}">
                    <a16:creationId xmlns:a16="http://schemas.microsoft.com/office/drawing/2014/main" id="{C46B5C9C-120F-44D8-9E4C-DB8B1F055167}"/>
                  </a:ext>
                </a:extLst>
              </p:cNvPr>
              <p:cNvSpPr/>
              <p:nvPr/>
            </p:nvSpPr>
            <p:spPr>
              <a:xfrm>
                <a:off x="2019643" y="3431240"/>
                <a:ext cx="2419353" cy="421558"/>
              </a:xfrm>
              <a:custGeom>
                <a:avLst/>
                <a:gdLst>
                  <a:gd name="connsiteX0" fmla="*/ 0 w 2419353"/>
                  <a:gd name="connsiteY0" fmla="*/ 105390 h 421558"/>
                  <a:gd name="connsiteX1" fmla="*/ 574229 w 2419353"/>
                  <a:gd name="connsiteY1" fmla="*/ 105390 h 421558"/>
                  <a:gd name="connsiteX2" fmla="*/ 1104287 w 2419353"/>
                  <a:gd name="connsiteY2" fmla="*/ 105390 h 421558"/>
                  <a:gd name="connsiteX3" fmla="*/ 1612259 w 2419353"/>
                  <a:gd name="connsiteY3" fmla="*/ 105390 h 421558"/>
                  <a:gd name="connsiteX4" fmla="*/ 2208574 w 2419353"/>
                  <a:gd name="connsiteY4" fmla="*/ 105390 h 421558"/>
                  <a:gd name="connsiteX5" fmla="*/ 2208574 w 2419353"/>
                  <a:gd name="connsiteY5" fmla="*/ 0 h 421558"/>
                  <a:gd name="connsiteX6" fmla="*/ 2419353 w 2419353"/>
                  <a:gd name="connsiteY6" fmla="*/ 210779 h 421558"/>
                  <a:gd name="connsiteX7" fmla="*/ 2208574 w 2419353"/>
                  <a:gd name="connsiteY7" fmla="*/ 421558 h 421558"/>
                  <a:gd name="connsiteX8" fmla="*/ 2208574 w 2419353"/>
                  <a:gd name="connsiteY8" fmla="*/ 316169 h 421558"/>
                  <a:gd name="connsiteX9" fmla="*/ 1612259 w 2419353"/>
                  <a:gd name="connsiteY9" fmla="*/ 316169 h 421558"/>
                  <a:gd name="connsiteX10" fmla="*/ 1082201 w 2419353"/>
                  <a:gd name="connsiteY10" fmla="*/ 316169 h 421558"/>
                  <a:gd name="connsiteX11" fmla="*/ 596315 w 2419353"/>
                  <a:gd name="connsiteY11" fmla="*/ 316169 h 421558"/>
                  <a:gd name="connsiteX12" fmla="*/ 0 w 2419353"/>
                  <a:gd name="connsiteY12" fmla="*/ 316169 h 421558"/>
                  <a:gd name="connsiteX13" fmla="*/ 0 w 2419353"/>
                  <a:gd name="connsiteY13" fmla="*/ 105390 h 42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9353" h="421558" fill="none" extrusionOk="0">
                    <a:moveTo>
                      <a:pt x="0" y="105390"/>
                    </a:moveTo>
                    <a:cubicBezTo>
                      <a:pt x="231196" y="109216"/>
                      <a:pt x="369169" y="129059"/>
                      <a:pt x="574229" y="105390"/>
                    </a:cubicBezTo>
                    <a:cubicBezTo>
                      <a:pt x="779289" y="81721"/>
                      <a:pt x="921096" y="108567"/>
                      <a:pt x="1104287" y="105390"/>
                    </a:cubicBezTo>
                    <a:cubicBezTo>
                      <a:pt x="1287478" y="102213"/>
                      <a:pt x="1458557" y="85238"/>
                      <a:pt x="1612259" y="105390"/>
                    </a:cubicBezTo>
                    <a:cubicBezTo>
                      <a:pt x="1765961" y="125542"/>
                      <a:pt x="2010925" y="115307"/>
                      <a:pt x="2208574" y="105390"/>
                    </a:cubicBezTo>
                    <a:cubicBezTo>
                      <a:pt x="2204721" y="70812"/>
                      <a:pt x="2211001" y="48263"/>
                      <a:pt x="2208574" y="0"/>
                    </a:cubicBezTo>
                    <a:cubicBezTo>
                      <a:pt x="2310853" y="108138"/>
                      <a:pt x="2340336" y="144611"/>
                      <a:pt x="2419353" y="210779"/>
                    </a:cubicBezTo>
                    <a:cubicBezTo>
                      <a:pt x="2377758" y="273066"/>
                      <a:pt x="2296378" y="321860"/>
                      <a:pt x="2208574" y="421558"/>
                    </a:cubicBezTo>
                    <a:cubicBezTo>
                      <a:pt x="2204393" y="379857"/>
                      <a:pt x="2212802" y="356068"/>
                      <a:pt x="2208574" y="316169"/>
                    </a:cubicBezTo>
                    <a:cubicBezTo>
                      <a:pt x="1955010" y="341183"/>
                      <a:pt x="1815938" y="334353"/>
                      <a:pt x="1612259" y="316169"/>
                    </a:cubicBezTo>
                    <a:cubicBezTo>
                      <a:pt x="1408580" y="297985"/>
                      <a:pt x="1303801" y="339141"/>
                      <a:pt x="1082201" y="316169"/>
                    </a:cubicBezTo>
                    <a:cubicBezTo>
                      <a:pt x="860601" y="293197"/>
                      <a:pt x="735874" y="293878"/>
                      <a:pt x="596315" y="316169"/>
                    </a:cubicBezTo>
                    <a:cubicBezTo>
                      <a:pt x="456756" y="338460"/>
                      <a:pt x="297171" y="303690"/>
                      <a:pt x="0" y="316169"/>
                    </a:cubicBezTo>
                    <a:cubicBezTo>
                      <a:pt x="1814" y="260810"/>
                      <a:pt x="-8193" y="170361"/>
                      <a:pt x="0" y="105390"/>
                    </a:cubicBezTo>
                    <a:close/>
                  </a:path>
                  <a:path w="2419353" h="421558" stroke="0" extrusionOk="0">
                    <a:moveTo>
                      <a:pt x="0" y="105390"/>
                    </a:moveTo>
                    <a:cubicBezTo>
                      <a:pt x="176842" y="125811"/>
                      <a:pt x="364745" y="101303"/>
                      <a:pt x="530058" y="105390"/>
                    </a:cubicBezTo>
                    <a:cubicBezTo>
                      <a:pt x="695371" y="109477"/>
                      <a:pt x="889026" y="89625"/>
                      <a:pt x="1038030" y="105390"/>
                    </a:cubicBezTo>
                    <a:cubicBezTo>
                      <a:pt x="1187034" y="121155"/>
                      <a:pt x="1320380" y="122715"/>
                      <a:pt x="1546002" y="105390"/>
                    </a:cubicBezTo>
                    <a:cubicBezTo>
                      <a:pt x="1771624" y="88065"/>
                      <a:pt x="2055210" y="115602"/>
                      <a:pt x="2208574" y="105390"/>
                    </a:cubicBezTo>
                    <a:cubicBezTo>
                      <a:pt x="2211211" y="73315"/>
                      <a:pt x="2208940" y="27837"/>
                      <a:pt x="2208574" y="0"/>
                    </a:cubicBezTo>
                    <a:cubicBezTo>
                      <a:pt x="2290450" y="81280"/>
                      <a:pt x="2365762" y="161906"/>
                      <a:pt x="2419353" y="210779"/>
                    </a:cubicBezTo>
                    <a:cubicBezTo>
                      <a:pt x="2375821" y="273103"/>
                      <a:pt x="2266653" y="352724"/>
                      <a:pt x="2208574" y="421558"/>
                    </a:cubicBezTo>
                    <a:cubicBezTo>
                      <a:pt x="2213253" y="383115"/>
                      <a:pt x="2205532" y="365036"/>
                      <a:pt x="2208574" y="316169"/>
                    </a:cubicBezTo>
                    <a:cubicBezTo>
                      <a:pt x="2092628" y="339788"/>
                      <a:pt x="1905270" y="330757"/>
                      <a:pt x="1700602" y="316169"/>
                    </a:cubicBezTo>
                    <a:cubicBezTo>
                      <a:pt x="1495934" y="301581"/>
                      <a:pt x="1403202" y="316517"/>
                      <a:pt x="1126373" y="316169"/>
                    </a:cubicBezTo>
                    <a:cubicBezTo>
                      <a:pt x="849544" y="315821"/>
                      <a:pt x="777143" y="326063"/>
                      <a:pt x="618401" y="316169"/>
                    </a:cubicBezTo>
                    <a:cubicBezTo>
                      <a:pt x="459659" y="306275"/>
                      <a:pt x="254959" y="322064"/>
                      <a:pt x="0" y="316169"/>
                    </a:cubicBezTo>
                    <a:cubicBezTo>
                      <a:pt x="4072" y="224868"/>
                      <a:pt x="5412" y="197021"/>
                      <a:pt x="0" y="105390"/>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ea typeface="+mn-lt"/>
                    <a:cs typeface="+mn-lt"/>
                  </a:rPr>
                  <a:t>standardized</a:t>
                </a:r>
                <a:endParaRPr lang="en-US">
                  <a:solidFill>
                    <a:srgbClr val="FFFFFF"/>
                  </a:solidFill>
                  <a:cs typeface="Calibri"/>
                </a:endParaRPr>
              </a:p>
            </p:txBody>
          </p:sp>
          <p:sp>
            <p:nvSpPr>
              <p:cNvPr id="57" name="Arrow: Right 105">
                <a:extLst>
                  <a:ext uri="{FF2B5EF4-FFF2-40B4-BE49-F238E27FC236}">
                    <a16:creationId xmlns:a16="http://schemas.microsoft.com/office/drawing/2014/main" id="{12FBEC14-D386-4BA0-B970-49A9CD8147C2}"/>
                  </a:ext>
                </a:extLst>
              </p:cNvPr>
              <p:cNvSpPr/>
              <p:nvPr/>
            </p:nvSpPr>
            <p:spPr>
              <a:xfrm>
                <a:off x="2022620" y="4362230"/>
                <a:ext cx="2404115" cy="421559"/>
              </a:xfrm>
              <a:custGeom>
                <a:avLst/>
                <a:gdLst>
                  <a:gd name="connsiteX0" fmla="*/ 0 w 2404115"/>
                  <a:gd name="connsiteY0" fmla="*/ 105390 h 421559"/>
                  <a:gd name="connsiteX1" fmla="*/ 570267 w 2404115"/>
                  <a:gd name="connsiteY1" fmla="*/ 105390 h 421559"/>
                  <a:gd name="connsiteX2" fmla="*/ 1096668 w 2404115"/>
                  <a:gd name="connsiteY2" fmla="*/ 105390 h 421559"/>
                  <a:gd name="connsiteX3" fmla="*/ 1601135 w 2404115"/>
                  <a:gd name="connsiteY3" fmla="*/ 105390 h 421559"/>
                  <a:gd name="connsiteX4" fmla="*/ 2193336 w 2404115"/>
                  <a:gd name="connsiteY4" fmla="*/ 105390 h 421559"/>
                  <a:gd name="connsiteX5" fmla="*/ 2193336 w 2404115"/>
                  <a:gd name="connsiteY5" fmla="*/ 0 h 421559"/>
                  <a:gd name="connsiteX6" fmla="*/ 2404115 w 2404115"/>
                  <a:gd name="connsiteY6" fmla="*/ 210780 h 421559"/>
                  <a:gd name="connsiteX7" fmla="*/ 2193336 w 2404115"/>
                  <a:gd name="connsiteY7" fmla="*/ 421559 h 421559"/>
                  <a:gd name="connsiteX8" fmla="*/ 2193336 w 2404115"/>
                  <a:gd name="connsiteY8" fmla="*/ 316169 h 421559"/>
                  <a:gd name="connsiteX9" fmla="*/ 1601135 w 2404115"/>
                  <a:gd name="connsiteY9" fmla="*/ 316169 h 421559"/>
                  <a:gd name="connsiteX10" fmla="*/ 1074735 w 2404115"/>
                  <a:gd name="connsiteY10" fmla="*/ 316169 h 421559"/>
                  <a:gd name="connsiteX11" fmla="*/ 592201 w 2404115"/>
                  <a:gd name="connsiteY11" fmla="*/ 316169 h 421559"/>
                  <a:gd name="connsiteX12" fmla="*/ 0 w 2404115"/>
                  <a:gd name="connsiteY12" fmla="*/ 316169 h 421559"/>
                  <a:gd name="connsiteX13" fmla="*/ 0 w 2404115"/>
                  <a:gd name="connsiteY13" fmla="*/ 105390 h 42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115" h="421559" fill="none" extrusionOk="0">
                    <a:moveTo>
                      <a:pt x="0" y="105390"/>
                    </a:moveTo>
                    <a:cubicBezTo>
                      <a:pt x="197759" y="118860"/>
                      <a:pt x="334380" y="118786"/>
                      <a:pt x="570267" y="105390"/>
                    </a:cubicBezTo>
                    <a:cubicBezTo>
                      <a:pt x="806154" y="91994"/>
                      <a:pt x="937516" y="118058"/>
                      <a:pt x="1096668" y="105390"/>
                    </a:cubicBezTo>
                    <a:cubicBezTo>
                      <a:pt x="1255820" y="92722"/>
                      <a:pt x="1395381" y="107299"/>
                      <a:pt x="1601135" y="105390"/>
                    </a:cubicBezTo>
                    <a:cubicBezTo>
                      <a:pt x="1806889" y="103481"/>
                      <a:pt x="1995518" y="121689"/>
                      <a:pt x="2193336" y="105390"/>
                    </a:cubicBezTo>
                    <a:cubicBezTo>
                      <a:pt x="2189483" y="70812"/>
                      <a:pt x="2195763" y="48263"/>
                      <a:pt x="2193336" y="0"/>
                    </a:cubicBezTo>
                    <a:cubicBezTo>
                      <a:pt x="2298411" y="103255"/>
                      <a:pt x="2327286" y="142390"/>
                      <a:pt x="2404115" y="210780"/>
                    </a:cubicBezTo>
                    <a:cubicBezTo>
                      <a:pt x="2362520" y="273067"/>
                      <a:pt x="2281140" y="321861"/>
                      <a:pt x="2193336" y="421559"/>
                    </a:cubicBezTo>
                    <a:cubicBezTo>
                      <a:pt x="2192394" y="373712"/>
                      <a:pt x="2195164" y="355217"/>
                      <a:pt x="2193336" y="316169"/>
                    </a:cubicBezTo>
                    <a:cubicBezTo>
                      <a:pt x="2065523" y="340431"/>
                      <a:pt x="1830476" y="330589"/>
                      <a:pt x="1601135" y="316169"/>
                    </a:cubicBezTo>
                    <a:cubicBezTo>
                      <a:pt x="1371794" y="301749"/>
                      <a:pt x="1257806" y="297455"/>
                      <a:pt x="1074735" y="316169"/>
                    </a:cubicBezTo>
                    <a:cubicBezTo>
                      <a:pt x="891664" y="334883"/>
                      <a:pt x="764500" y="340059"/>
                      <a:pt x="592201" y="316169"/>
                    </a:cubicBezTo>
                    <a:cubicBezTo>
                      <a:pt x="419902" y="292279"/>
                      <a:pt x="235685" y="309833"/>
                      <a:pt x="0" y="316169"/>
                    </a:cubicBezTo>
                    <a:cubicBezTo>
                      <a:pt x="1814" y="260810"/>
                      <a:pt x="-8193" y="170361"/>
                      <a:pt x="0" y="105390"/>
                    </a:cubicBezTo>
                    <a:close/>
                  </a:path>
                  <a:path w="2404115" h="421559" stroke="0" extrusionOk="0">
                    <a:moveTo>
                      <a:pt x="0" y="105390"/>
                    </a:moveTo>
                    <a:cubicBezTo>
                      <a:pt x="218430" y="128954"/>
                      <a:pt x="322959" y="124953"/>
                      <a:pt x="526401" y="105390"/>
                    </a:cubicBezTo>
                    <a:cubicBezTo>
                      <a:pt x="729843" y="85827"/>
                      <a:pt x="847004" y="127583"/>
                      <a:pt x="1030868" y="105390"/>
                    </a:cubicBezTo>
                    <a:cubicBezTo>
                      <a:pt x="1214732" y="83197"/>
                      <a:pt x="1303690" y="103339"/>
                      <a:pt x="1535335" y="105390"/>
                    </a:cubicBezTo>
                    <a:cubicBezTo>
                      <a:pt x="1766980" y="107441"/>
                      <a:pt x="1956286" y="119309"/>
                      <a:pt x="2193336" y="105390"/>
                    </a:cubicBezTo>
                    <a:cubicBezTo>
                      <a:pt x="2195973" y="73315"/>
                      <a:pt x="2193702" y="27837"/>
                      <a:pt x="2193336" y="0"/>
                    </a:cubicBezTo>
                    <a:cubicBezTo>
                      <a:pt x="2276982" y="74639"/>
                      <a:pt x="2349031" y="159968"/>
                      <a:pt x="2404115" y="210780"/>
                    </a:cubicBezTo>
                    <a:cubicBezTo>
                      <a:pt x="2360583" y="273104"/>
                      <a:pt x="2251415" y="352725"/>
                      <a:pt x="2193336" y="421559"/>
                    </a:cubicBezTo>
                    <a:cubicBezTo>
                      <a:pt x="2194860" y="370968"/>
                      <a:pt x="2197413" y="367729"/>
                      <a:pt x="2193336" y="316169"/>
                    </a:cubicBezTo>
                    <a:cubicBezTo>
                      <a:pt x="2043634" y="321507"/>
                      <a:pt x="1791252" y="320423"/>
                      <a:pt x="1688869" y="316169"/>
                    </a:cubicBezTo>
                    <a:cubicBezTo>
                      <a:pt x="1586486" y="311915"/>
                      <a:pt x="1332225" y="290704"/>
                      <a:pt x="1118601" y="316169"/>
                    </a:cubicBezTo>
                    <a:cubicBezTo>
                      <a:pt x="904977" y="341634"/>
                      <a:pt x="842476" y="317914"/>
                      <a:pt x="614134" y="316169"/>
                    </a:cubicBezTo>
                    <a:cubicBezTo>
                      <a:pt x="385792" y="314424"/>
                      <a:pt x="240778" y="318479"/>
                      <a:pt x="0" y="316169"/>
                    </a:cubicBezTo>
                    <a:cubicBezTo>
                      <a:pt x="4072" y="224868"/>
                      <a:pt x="5412" y="197021"/>
                      <a:pt x="0" y="105390"/>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cs typeface="Calibri"/>
                  </a:rPr>
                  <a:t>standardized</a:t>
                </a:r>
              </a:p>
            </p:txBody>
          </p:sp>
          <p:sp>
            <p:nvSpPr>
              <p:cNvPr id="58" name="Arrow: Right 106">
                <a:extLst>
                  <a:ext uri="{FF2B5EF4-FFF2-40B4-BE49-F238E27FC236}">
                    <a16:creationId xmlns:a16="http://schemas.microsoft.com/office/drawing/2014/main" id="{67A93A57-62EF-494A-830B-C600BEB73BF9}"/>
                  </a:ext>
                </a:extLst>
              </p:cNvPr>
              <p:cNvSpPr/>
              <p:nvPr/>
            </p:nvSpPr>
            <p:spPr>
              <a:xfrm>
                <a:off x="1965335" y="5324938"/>
                <a:ext cx="2461850" cy="424357"/>
              </a:xfrm>
              <a:custGeom>
                <a:avLst/>
                <a:gdLst>
                  <a:gd name="connsiteX0" fmla="*/ 0 w 2461850"/>
                  <a:gd name="connsiteY0" fmla="*/ 106089 h 424357"/>
                  <a:gd name="connsiteX1" fmla="*/ 584915 w 2461850"/>
                  <a:gd name="connsiteY1" fmla="*/ 106089 h 424357"/>
                  <a:gd name="connsiteX2" fmla="*/ 1124836 w 2461850"/>
                  <a:gd name="connsiteY2" fmla="*/ 106089 h 424357"/>
                  <a:gd name="connsiteX3" fmla="*/ 1642261 w 2461850"/>
                  <a:gd name="connsiteY3" fmla="*/ 106089 h 424357"/>
                  <a:gd name="connsiteX4" fmla="*/ 2249672 w 2461850"/>
                  <a:gd name="connsiteY4" fmla="*/ 106089 h 424357"/>
                  <a:gd name="connsiteX5" fmla="*/ 2249672 w 2461850"/>
                  <a:gd name="connsiteY5" fmla="*/ 0 h 424357"/>
                  <a:gd name="connsiteX6" fmla="*/ 2461850 w 2461850"/>
                  <a:gd name="connsiteY6" fmla="*/ 212179 h 424357"/>
                  <a:gd name="connsiteX7" fmla="*/ 2249672 w 2461850"/>
                  <a:gd name="connsiteY7" fmla="*/ 424357 h 424357"/>
                  <a:gd name="connsiteX8" fmla="*/ 2249672 w 2461850"/>
                  <a:gd name="connsiteY8" fmla="*/ 318268 h 424357"/>
                  <a:gd name="connsiteX9" fmla="*/ 1642261 w 2461850"/>
                  <a:gd name="connsiteY9" fmla="*/ 318268 h 424357"/>
                  <a:gd name="connsiteX10" fmla="*/ 1102339 w 2461850"/>
                  <a:gd name="connsiteY10" fmla="*/ 318268 h 424357"/>
                  <a:gd name="connsiteX11" fmla="*/ 607411 w 2461850"/>
                  <a:gd name="connsiteY11" fmla="*/ 318268 h 424357"/>
                  <a:gd name="connsiteX12" fmla="*/ 0 w 2461850"/>
                  <a:gd name="connsiteY12" fmla="*/ 318268 h 424357"/>
                  <a:gd name="connsiteX13" fmla="*/ 0 w 2461850"/>
                  <a:gd name="connsiteY13" fmla="*/ 106089 h 4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1850" h="424357" fill="none" extrusionOk="0">
                    <a:moveTo>
                      <a:pt x="0" y="106089"/>
                    </a:moveTo>
                    <a:cubicBezTo>
                      <a:pt x="147339" y="130745"/>
                      <a:pt x="418241" y="108749"/>
                      <a:pt x="584915" y="106089"/>
                    </a:cubicBezTo>
                    <a:cubicBezTo>
                      <a:pt x="751589" y="103429"/>
                      <a:pt x="958700" y="87062"/>
                      <a:pt x="1124836" y="106089"/>
                    </a:cubicBezTo>
                    <a:cubicBezTo>
                      <a:pt x="1290972" y="125116"/>
                      <a:pt x="1494535" y="129499"/>
                      <a:pt x="1642261" y="106089"/>
                    </a:cubicBezTo>
                    <a:cubicBezTo>
                      <a:pt x="1789987" y="82679"/>
                      <a:pt x="2127373" y="112835"/>
                      <a:pt x="2249672" y="106089"/>
                    </a:cubicBezTo>
                    <a:cubicBezTo>
                      <a:pt x="2247512" y="68843"/>
                      <a:pt x="2249409" y="46622"/>
                      <a:pt x="2249672" y="0"/>
                    </a:cubicBezTo>
                    <a:cubicBezTo>
                      <a:pt x="2308193" y="40386"/>
                      <a:pt x="2396095" y="162932"/>
                      <a:pt x="2461850" y="212179"/>
                    </a:cubicBezTo>
                    <a:cubicBezTo>
                      <a:pt x="2398715" y="260399"/>
                      <a:pt x="2356165" y="337929"/>
                      <a:pt x="2249672" y="424357"/>
                    </a:cubicBezTo>
                    <a:cubicBezTo>
                      <a:pt x="2250976" y="389684"/>
                      <a:pt x="2252101" y="347924"/>
                      <a:pt x="2249672" y="318268"/>
                    </a:cubicBezTo>
                    <a:cubicBezTo>
                      <a:pt x="2021040" y="339963"/>
                      <a:pt x="1870136" y="330036"/>
                      <a:pt x="1642261" y="318268"/>
                    </a:cubicBezTo>
                    <a:cubicBezTo>
                      <a:pt x="1414386" y="306500"/>
                      <a:pt x="1283854" y="306353"/>
                      <a:pt x="1102339" y="318268"/>
                    </a:cubicBezTo>
                    <a:cubicBezTo>
                      <a:pt x="920824" y="330183"/>
                      <a:pt x="794554" y="294851"/>
                      <a:pt x="607411" y="318268"/>
                    </a:cubicBezTo>
                    <a:cubicBezTo>
                      <a:pt x="420268" y="341685"/>
                      <a:pt x="192142" y="324521"/>
                      <a:pt x="0" y="318268"/>
                    </a:cubicBezTo>
                    <a:cubicBezTo>
                      <a:pt x="-9063" y="222137"/>
                      <a:pt x="1061" y="161866"/>
                      <a:pt x="0" y="106089"/>
                    </a:cubicBezTo>
                    <a:close/>
                  </a:path>
                  <a:path w="2461850" h="424357" stroke="0" extrusionOk="0">
                    <a:moveTo>
                      <a:pt x="0" y="106089"/>
                    </a:moveTo>
                    <a:cubicBezTo>
                      <a:pt x="127864" y="97576"/>
                      <a:pt x="271513" y="98233"/>
                      <a:pt x="539921" y="106089"/>
                    </a:cubicBezTo>
                    <a:cubicBezTo>
                      <a:pt x="808329" y="113945"/>
                      <a:pt x="903298" y="86379"/>
                      <a:pt x="1057346" y="106089"/>
                    </a:cubicBezTo>
                    <a:cubicBezTo>
                      <a:pt x="1211395" y="125799"/>
                      <a:pt x="1338184" y="128118"/>
                      <a:pt x="1574770" y="106089"/>
                    </a:cubicBezTo>
                    <a:cubicBezTo>
                      <a:pt x="1811356" y="84060"/>
                      <a:pt x="2072040" y="112106"/>
                      <a:pt x="2249672" y="106089"/>
                    </a:cubicBezTo>
                    <a:cubicBezTo>
                      <a:pt x="2246764" y="64066"/>
                      <a:pt x="2246175" y="38189"/>
                      <a:pt x="2249672" y="0"/>
                    </a:cubicBezTo>
                    <a:cubicBezTo>
                      <a:pt x="2321646" y="81223"/>
                      <a:pt x="2387334" y="123963"/>
                      <a:pt x="2461850" y="212179"/>
                    </a:cubicBezTo>
                    <a:cubicBezTo>
                      <a:pt x="2416882" y="266680"/>
                      <a:pt x="2324279" y="338751"/>
                      <a:pt x="2249672" y="424357"/>
                    </a:cubicBezTo>
                    <a:cubicBezTo>
                      <a:pt x="2247723" y="392938"/>
                      <a:pt x="2246022" y="342363"/>
                      <a:pt x="2249672" y="318268"/>
                    </a:cubicBezTo>
                    <a:cubicBezTo>
                      <a:pt x="2067444" y="337095"/>
                      <a:pt x="1966731" y="334377"/>
                      <a:pt x="1732247" y="318268"/>
                    </a:cubicBezTo>
                    <a:cubicBezTo>
                      <a:pt x="1497764" y="302159"/>
                      <a:pt x="1273707" y="299439"/>
                      <a:pt x="1147333" y="318268"/>
                    </a:cubicBezTo>
                    <a:cubicBezTo>
                      <a:pt x="1020959" y="337097"/>
                      <a:pt x="796361" y="303217"/>
                      <a:pt x="629908" y="318268"/>
                    </a:cubicBezTo>
                    <a:cubicBezTo>
                      <a:pt x="463456" y="333319"/>
                      <a:pt x="288905" y="301227"/>
                      <a:pt x="0" y="318268"/>
                    </a:cubicBezTo>
                    <a:cubicBezTo>
                      <a:pt x="-5677" y="212397"/>
                      <a:pt x="-452" y="197816"/>
                      <a:pt x="0" y="106089"/>
                    </a:cubicBezTo>
                    <a:close/>
                  </a:path>
                </a:pathLst>
              </a:custGeom>
              <a:solidFill>
                <a:srgbClr val="CC34EB"/>
              </a:solidFill>
              <a:ln>
                <a:solidFill>
                  <a:srgbClr val="CC34EB"/>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dirty="0">
                    <a:solidFill>
                      <a:srgbClr val="FFFFFF"/>
                    </a:solidFill>
                    <a:ea typeface="+mn-lt"/>
                    <a:cs typeface="+mn-lt"/>
                  </a:rPr>
                  <a:t>standardized</a:t>
                </a:r>
                <a:endParaRPr lang="en-US" sz="1700" dirty="0">
                  <a:solidFill>
                    <a:srgbClr val="FFFFFF"/>
                  </a:solidFill>
                </a:endParaRPr>
              </a:p>
            </p:txBody>
          </p:sp>
        </p:grpSp>
        <p:sp>
          <p:nvSpPr>
            <p:cNvPr id="37" name="Rounded Rectangle 27">
              <a:extLst>
                <a:ext uri="{FF2B5EF4-FFF2-40B4-BE49-F238E27FC236}">
                  <a16:creationId xmlns:a16="http://schemas.microsoft.com/office/drawing/2014/main" id="{72403E3C-6F0D-4C19-87DA-A72B0A0AF7E6}"/>
                </a:ext>
              </a:extLst>
            </p:cNvPr>
            <p:cNvSpPr/>
            <p:nvPr/>
          </p:nvSpPr>
          <p:spPr>
            <a:xfrm>
              <a:off x="790298" y="352162"/>
              <a:ext cx="3771840" cy="460758"/>
            </a:xfrm>
            <a:prstGeom prst="roundRect">
              <a:avLst/>
            </a:prstGeom>
            <a:solidFill>
              <a:srgbClr val="00ABD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H" sz="1400" b="1">
                  <a:solidFill>
                    <a:srgbClr val="FFFFFF"/>
                  </a:solidFill>
                  <a:latin typeface="Arial"/>
                  <a:ea typeface="Arial"/>
                  <a:cs typeface="Arial"/>
                </a:rPr>
                <a:t>DATA PROVIDERS and WEB SERVICES</a:t>
              </a:r>
              <a:endParaRPr lang="en-US" sz="1400" b="1" err="1">
                <a:solidFill>
                  <a:srgbClr val="FFFFFF"/>
                </a:solidFill>
                <a:latin typeface="Arial"/>
                <a:ea typeface="Arial"/>
                <a:cs typeface="Arial"/>
              </a:endParaRPr>
            </a:p>
          </p:txBody>
        </p:sp>
        <p:grpSp>
          <p:nvGrpSpPr>
            <p:cNvPr id="38" name="Group 37">
              <a:extLst>
                <a:ext uri="{FF2B5EF4-FFF2-40B4-BE49-F238E27FC236}">
                  <a16:creationId xmlns:a16="http://schemas.microsoft.com/office/drawing/2014/main" id="{556B0525-6FA7-439B-948B-5738A2B99886}"/>
                </a:ext>
              </a:extLst>
            </p:cNvPr>
            <p:cNvGrpSpPr/>
            <p:nvPr/>
          </p:nvGrpSpPr>
          <p:grpSpPr>
            <a:xfrm>
              <a:off x="1074723" y="1113007"/>
              <a:ext cx="1003660" cy="4648376"/>
              <a:chOff x="1074723" y="1113007"/>
              <a:chExt cx="1003660" cy="4648376"/>
            </a:xfrm>
          </p:grpSpPr>
          <p:grpSp>
            <p:nvGrpSpPr>
              <p:cNvPr id="39" name="Group 38">
                <a:extLst>
                  <a:ext uri="{FF2B5EF4-FFF2-40B4-BE49-F238E27FC236}">
                    <a16:creationId xmlns:a16="http://schemas.microsoft.com/office/drawing/2014/main" id="{3904A1E4-7995-4726-861D-E0EED3366169}"/>
                  </a:ext>
                </a:extLst>
              </p:cNvPr>
              <p:cNvGrpSpPr/>
              <p:nvPr/>
            </p:nvGrpSpPr>
            <p:grpSpPr>
              <a:xfrm>
                <a:off x="1074723" y="1113007"/>
                <a:ext cx="1003660" cy="794204"/>
                <a:chOff x="1726288" y="3432137"/>
                <a:chExt cx="1003660" cy="794204"/>
              </a:xfrm>
            </p:grpSpPr>
            <p:pic>
              <p:nvPicPr>
                <p:cNvPr id="52" name="Picture 5" descr="Icon&#10;&#10;Description automatically generated">
                  <a:extLst>
                    <a:ext uri="{FF2B5EF4-FFF2-40B4-BE49-F238E27FC236}">
                      <a16:creationId xmlns:a16="http://schemas.microsoft.com/office/drawing/2014/main" id="{7070DD9B-B3A0-4B89-8C31-55CA570255DD}"/>
                    </a:ext>
                  </a:extLst>
                </p:cNvPr>
                <p:cNvPicPr>
                  <a:picLocks noChangeAspect="1"/>
                </p:cNvPicPr>
                <p:nvPr/>
              </p:nvPicPr>
              <p:blipFill>
                <a:blip r:embed="rId2"/>
                <a:stretch>
                  <a:fillRect/>
                </a:stretch>
              </p:blipFill>
              <p:spPr>
                <a:xfrm>
                  <a:off x="1726288" y="3432137"/>
                  <a:ext cx="686877" cy="689673"/>
                </a:xfrm>
                <a:prstGeom prst="rect">
                  <a:avLst/>
                </a:prstGeom>
              </p:spPr>
            </p:pic>
            <p:pic>
              <p:nvPicPr>
                <p:cNvPr id="53" name="Picture 4" descr="Icon&#10;&#10;Description automatically generated">
                  <a:extLst>
                    <a:ext uri="{FF2B5EF4-FFF2-40B4-BE49-F238E27FC236}">
                      <a16:creationId xmlns:a16="http://schemas.microsoft.com/office/drawing/2014/main" id="{C079A71A-EB76-476D-A3EB-51AA62C007A0}"/>
                    </a:ext>
                  </a:extLst>
                </p:cNvPr>
                <p:cNvPicPr>
                  <a:picLocks noChangeAspect="1"/>
                </p:cNvPicPr>
                <p:nvPr/>
              </p:nvPicPr>
              <p:blipFill>
                <a:blip r:embed="rId3"/>
                <a:stretch>
                  <a:fillRect/>
                </a:stretch>
              </p:blipFill>
              <p:spPr>
                <a:xfrm>
                  <a:off x="2162313" y="3736008"/>
                  <a:ext cx="567635" cy="490333"/>
                </a:xfrm>
                <a:prstGeom prst="rect">
                  <a:avLst/>
                </a:prstGeom>
              </p:spPr>
            </p:pic>
          </p:grpSp>
          <p:grpSp>
            <p:nvGrpSpPr>
              <p:cNvPr id="40" name="Group 39">
                <a:extLst>
                  <a:ext uri="{FF2B5EF4-FFF2-40B4-BE49-F238E27FC236}">
                    <a16:creationId xmlns:a16="http://schemas.microsoft.com/office/drawing/2014/main" id="{9ECBF2A2-9651-4C40-B95F-750738E661D6}"/>
                  </a:ext>
                </a:extLst>
              </p:cNvPr>
              <p:cNvGrpSpPr/>
              <p:nvPr/>
            </p:nvGrpSpPr>
            <p:grpSpPr>
              <a:xfrm>
                <a:off x="1078344" y="3027513"/>
                <a:ext cx="988996" cy="801262"/>
                <a:chOff x="614518" y="2795599"/>
                <a:chExt cx="988996" cy="801262"/>
              </a:xfrm>
            </p:grpSpPr>
            <p:pic>
              <p:nvPicPr>
                <p:cNvPr id="50" name="Picture 5" descr="Icon&#10;&#10;Description automatically generated">
                  <a:extLst>
                    <a:ext uri="{FF2B5EF4-FFF2-40B4-BE49-F238E27FC236}">
                      <a16:creationId xmlns:a16="http://schemas.microsoft.com/office/drawing/2014/main" id="{1641CCE6-37E2-4221-91E9-B1194050F851}"/>
                    </a:ext>
                  </a:extLst>
                </p:cNvPr>
                <p:cNvPicPr>
                  <a:picLocks noChangeAspect="1"/>
                </p:cNvPicPr>
                <p:nvPr/>
              </p:nvPicPr>
              <p:blipFill>
                <a:blip r:embed="rId2"/>
                <a:stretch>
                  <a:fillRect/>
                </a:stretch>
              </p:blipFill>
              <p:spPr>
                <a:xfrm>
                  <a:off x="614518" y="2795599"/>
                  <a:ext cx="708964" cy="689673"/>
                </a:xfrm>
                <a:prstGeom prst="rect">
                  <a:avLst/>
                </a:prstGeom>
              </p:spPr>
            </p:pic>
            <p:pic>
              <p:nvPicPr>
                <p:cNvPr id="51" name="Picture 7">
                  <a:extLst>
                    <a:ext uri="{FF2B5EF4-FFF2-40B4-BE49-F238E27FC236}">
                      <a16:creationId xmlns:a16="http://schemas.microsoft.com/office/drawing/2014/main" id="{2B30AF30-A743-4F26-8BD2-39E5FFF3C95A}"/>
                    </a:ext>
                  </a:extLst>
                </p:cNvPr>
                <p:cNvPicPr>
                  <a:picLocks noChangeAspect="1"/>
                </p:cNvPicPr>
                <p:nvPr/>
              </p:nvPicPr>
              <p:blipFill>
                <a:blip r:embed="rId4"/>
                <a:stretch>
                  <a:fillRect/>
                </a:stretch>
              </p:blipFill>
              <p:spPr>
                <a:xfrm>
                  <a:off x="1046922" y="3106531"/>
                  <a:ext cx="556592" cy="490330"/>
                </a:xfrm>
                <a:prstGeom prst="rect">
                  <a:avLst/>
                </a:prstGeom>
              </p:spPr>
            </p:pic>
          </p:grpSp>
          <p:grpSp>
            <p:nvGrpSpPr>
              <p:cNvPr id="41" name="Group 40">
                <a:extLst>
                  <a:ext uri="{FF2B5EF4-FFF2-40B4-BE49-F238E27FC236}">
                    <a16:creationId xmlns:a16="http://schemas.microsoft.com/office/drawing/2014/main" id="{25045681-0AC9-4A68-A911-90593133933F}"/>
                  </a:ext>
                </a:extLst>
              </p:cNvPr>
              <p:cNvGrpSpPr/>
              <p:nvPr/>
            </p:nvGrpSpPr>
            <p:grpSpPr>
              <a:xfrm>
                <a:off x="1078343" y="2076868"/>
                <a:ext cx="988998" cy="802167"/>
                <a:chOff x="614517" y="3899042"/>
                <a:chExt cx="988998" cy="802167"/>
              </a:xfrm>
            </p:grpSpPr>
            <p:pic>
              <p:nvPicPr>
                <p:cNvPr id="48" name="Picture 5" descr="Icon&#10;&#10;Description automatically generated">
                  <a:extLst>
                    <a:ext uri="{FF2B5EF4-FFF2-40B4-BE49-F238E27FC236}">
                      <a16:creationId xmlns:a16="http://schemas.microsoft.com/office/drawing/2014/main" id="{7A62BB73-B2F5-4744-A734-2B2D2B376299}"/>
                    </a:ext>
                  </a:extLst>
                </p:cNvPr>
                <p:cNvPicPr>
                  <a:picLocks noChangeAspect="1"/>
                </p:cNvPicPr>
                <p:nvPr/>
              </p:nvPicPr>
              <p:blipFill>
                <a:blip r:embed="rId2"/>
                <a:stretch>
                  <a:fillRect/>
                </a:stretch>
              </p:blipFill>
              <p:spPr>
                <a:xfrm>
                  <a:off x="614517" y="3899042"/>
                  <a:ext cx="686877" cy="689672"/>
                </a:xfrm>
                <a:prstGeom prst="rect">
                  <a:avLst/>
                </a:prstGeom>
              </p:spPr>
            </p:pic>
            <p:pic>
              <p:nvPicPr>
                <p:cNvPr id="49" name="Picture 9" descr="Icon&#10;&#10;Description automatically generated">
                  <a:extLst>
                    <a:ext uri="{FF2B5EF4-FFF2-40B4-BE49-F238E27FC236}">
                      <a16:creationId xmlns:a16="http://schemas.microsoft.com/office/drawing/2014/main" id="{4E228A37-0803-48DB-87FD-F898EFF730CE}"/>
                    </a:ext>
                  </a:extLst>
                </p:cNvPr>
                <p:cNvPicPr>
                  <a:picLocks noChangeAspect="1"/>
                </p:cNvPicPr>
                <p:nvPr/>
              </p:nvPicPr>
              <p:blipFill>
                <a:blip r:embed="rId5"/>
                <a:stretch>
                  <a:fillRect/>
                </a:stretch>
              </p:blipFill>
              <p:spPr>
                <a:xfrm>
                  <a:off x="1046922" y="4210877"/>
                  <a:ext cx="556593" cy="490332"/>
                </a:xfrm>
                <a:prstGeom prst="rect">
                  <a:avLst/>
                </a:prstGeom>
              </p:spPr>
            </p:pic>
          </p:grpSp>
          <p:grpSp>
            <p:nvGrpSpPr>
              <p:cNvPr id="42" name="Group 41">
                <a:extLst>
                  <a:ext uri="{FF2B5EF4-FFF2-40B4-BE49-F238E27FC236}">
                    <a16:creationId xmlns:a16="http://schemas.microsoft.com/office/drawing/2014/main" id="{4B4191FA-567B-4F74-A534-82C7B86184B2}"/>
                  </a:ext>
                </a:extLst>
              </p:cNvPr>
              <p:cNvGrpSpPr/>
              <p:nvPr/>
            </p:nvGrpSpPr>
            <p:grpSpPr>
              <a:xfrm>
                <a:off x="1078344" y="3988294"/>
                <a:ext cx="1000038" cy="801263"/>
                <a:chOff x="614518" y="2773511"/>
                <a:chExt cx="1000038" cy="801263"/>
              </a:xfrm>
            </p:grpSpPr>
            <p:pic>
              <p:nvPicPr>
                <p:cNvPr id="46" name="Picture 5" descr="Icon&#10;&#10;Description automatically generated">
                  <a:extLst>
                    <a:ext uri="{FF2B5EF4-FFF2-40B4-BE49-F238E27FC236}">
                      <a16:creationId xmlns:a16="http://schemas.microsoft.com/office/drawing/2014/main" id="{9E9E6CFB-06DC-4272-A0E4-803B98DD5DF0}"/>
                    </a:ext>
                  </a:extLst>
                </p:cNvPr>
                <p:cNvPicPr>
                  <a:picLocks noChangeAspect="1"/>
                </p:cNvPicPr>
                <p:nvPr/>
              </p:nvPicPr>
              <p:blipFill>
                <a:blip r:embed="rId2"/>
                <a:stretch>
                  <a:fillRect/>
                </a:stretch>
              </p:blipFill>
              <p:spPr>
                <a:xfrm>
                  <a:off x="614518" y="2773511"/>
                  <a:ext cx="708964" cy="689673"/>
                </a:xfrm>
                <a:prstGeom prst="rect">
                  <a:avLst/>
                </a:prstGeom>
              </p:spPr>
            </p:pic>
            <p:pic>
              <p:nvPicPr>
                <p:cNvPr id="47" name="Picture 11" descr="Icon&#10;&#10;Description automatically generated">
                  <a:extLst>
                    <a:ext uri="{FF2B5EF4-FFF2-40B4-BE49-F238E27FC236}">
                      <a16:creationId xmlns:a16="http://schemas.microsoft.com/office/drawing/2014/main" id="{F2DDA825-B964-437B-8B01-7A37FC86E293}"/>
                    </a:ext>
                  </a:extLst>
                </p:cNvPr>
                <p:cNvPicPr>
                  <a:picLocks noChangeAspect="1"/>
                </p:cNvPicPr>
                <p:nvPr/>
              </p:nvPicPr>
              <p:blipFill>
                <a:blip r:embed="rId6"/>
                <a:stretch>
                  <a:fillRect/>
                </a:stretch>
              </p:blipFill>
              <p:spPr>
                <a:xfrm>
                  <a:off x="1057965" y="3084443"/>
                  <a:ext cx="556591" cy="490331"/>
                </a:xfrm>
                <a:prstGeom prst="rect">
                  <a:avLst/>
                </a:prstGeom>
              </p:spPr>
            </p:pic>
          </p:grpSp>
          <p:grpSp>
            <p:nvGrpSpPr>
              <p:cNvPr id="43" name="Group 42">
                <a:extLst>
                  <a:ext uri="{FF2B5EF4-FFF2-40B4-BE49-F238E27FC236}">
                    <a16:creationId xmlns:a16="http://schemas.microsoft.com/office/drawing/2014/main" id="{473D37AE-3374-4B98-9FCE-35A4FE2A8C59}"/>
                  </a:ext>
                </a:extLst>
              </p:cNvPr>
              <p:cNvGrpSpPr/>
              <p:nvPr/>
            </p:nvGrpSpPr>
            <p:grpSpPr>
              <a:xfrm>
                <a:off x="1079611" y="4979131"/>
                <a:ext cx="987727" cy="782252"/>
                <a:chOff x="1863698" y="2317652"/>
                <a:chExt cx="987727" cy="782252"/>
              </a:xfrm>
            </p:grpSpPr>
            <p:pic>
              <p:nvPicPr>
                <p:cNvPr id="44" name="Picture 5" descr="Icon&#10;&#10;Description automatically generated">
                  <a:extLst>
                    <a:ext uri="{FF2B5EF4-FFF2-40B4-BE49-F238E27FC236}">
                      <a16:creationId xmlns:a16="http://schemas.microsoft.com/office/drawing/2014/main" id="{9F1E3440-CA37-40A3-ADAD-B8E710C392D0}"/>
                    </a:ext>
                  </a:extLst>
                </p:cNvPr>
                <p:cNvPicPr>
                  <a:picLocks noChangeAspect="1"/>
                </p:cNvPicPr>
                <p:nvPr/>
              </p:nvPicPr>
              <p:blipFill>
                <a:blip r:embed="rId2"/>
                <a:stretch>
                  <a:fillRect/>
                </a:stretch>
              </p:blipFill>
              <p:spPr>
                <a:xfrm>
                  <a:off x="1863698" y="2317652"/>
                  <a:ext cx="708964" cy="689673"/>
                </a:xfrm>
                <a:prstGeom prst="rect">
                  <a:avLst/>
                </a:prstGeom>
              </p:spPr>
            </p:pic>
            <p:pic>
              <p:nvPicPr>
                <p:cNvPr id="45" name="Picture 15" descr="Icon&#10;&#10;Description automatically generated">
                  <a:extLst>
                    <a:ext uri="{FF2B5EF4-FFF2-40B4-BE49-F238E27FC236}">
                      <a16:creationId xmlns:a16="http://schemas.microsoft.com/office/drawing/2014/main" id="{DD8BF514-FE1A-40D2-8586-FF34D8374A75}"/>
                    </a:ext>
                  </a:extLst>
                </p:cNvPr>
                <p:cNvPicPr>
                  <a:picLocks noChangeAspect="1"/>
                </p:cNvPicPr>
                <p:nvPr/>
              </p:nvPicPr>
              <p:blipFill>
                <a:blip r:embed="rId7"/>
                <a:stretch>
                  <a:fillRect/>
                </a:stretch>
              </p:blipFill>
              <p:spPr>
                <a:xfrm>
                  <a:off x="2294835" y="2631660"/>
                  <a:ext cx="556590" cy="468244"/>
                </a:xfrm>
                <a:prstGeom prst="rect">
                  <a:avLst/>
                </a:prstGeom>
              </p:spPr>
            </p:pic>
          </p:grpSp>
        </p:grpSp>
      </p:grpSp>
      <p:grpSp>
        <p:nvGrpSpPr>
          <p:cNvPr id="59" name="Group 58">
            <a:extLst>
              <a:ext uri="{FF2B5EF4-FFF2-40B4-BE49-F238E27FC236}">
                <a16:creationId xmlns:a16="http://schemas.microsoft.com/office/drawing/2014/main" id="{EF659D0C-0670-4345-A626-944970828235}"/>
              </a:ext>
            </a:extLst>
          </p:cNvPr>
          <p:cNvGrpSpPr/>
          <p:nvPr/>
        </p:nvGrpSpPr>
        <p:grpSpPr>
          <a:xfrm>
            <a:off x="7805073" y="173625"/>
            <a:ext cx="3815883" cy="5654445"/>
            <a:chOff x="7637926" y="352556"/>
            <a:chExt cx="3815883" cy="5654445"/>
          </a:xfrm>
        </p:grpSpPr>
        <p:sp>
          <p:nvSpPr>
            <p:cNvPr id="60" name="Rounded Rectangle 27">
              <a:extLst>
                <a:ext uri="{FF2B5EF4-FFF2-40B4-BE49-F238E27FC236}">
                  <a16:creationId xmlns:a16="http://schemas.microsoft.com/office/drawing/2014/main" id="{9E781920-CF71-417D-8462-78D1F9965CE3}"/>
                </a:ext>
              </a:extLst>
            </p:cNvPr>
            <p:cNvSpPr/>
            <p:nvPr/>
          </p:nvSpPr>
          <p:spPr>
            <a:xfrm>
              <a:off x="7637926" y="352556"/>
              <a:ext cx="3559763" cy="438671"/>
            </a:xfrm>
            <a:prstGeom prst="roundRect">
              <a:avLst/>
            </a:prstGeom>
            <a:solidFill>
              <a:srgbClr val="00ABD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H" sz="1500" b="1">
                  <a:solidFill>
                    <a:srgbClr val="FFFFFF"/>
                  </a:solidFill>
                  <a:latin typeface="Arial"/>
                  <a:ea typeface="Arial"/>
                  <a:cs typeface="Arial"/>
                </a:rPr>
                <a:t>DATA USERS and TOOLS</a:t>
              </a:r>
              <a:endParaRPr lang="en-US" sz="1500" b="1">
                <a:solidFill>
                  <a:srgbClr val="FFFFFF"/>
                </a:solidFill>
                <a:latin typeface="Arial"/>
                <a:ea typeface="Arial"/>
                <a:cs typeface="Arial"/>
              </a:endParaRPr>
            </a:p>
          </p:txBody>
        </p:sp>
        <p:grpSp>
          <p:nvGrpSpPr>
            <p:cNvPr id="61" name="Group 60">
              <a:extLst>
                <a:ext uri="{FF2B5EF4-FFF2-40B4-BE49-F238E27FC236}">
                  <a16:creationId xmlns:a16="http://schemas.microsoft.com/office/drawing/2014/main" id="{CF695C0A-BBC3-4EA2-A011-5254BC500D76}"/>
                </a:ext>
              </a:extLst>
            </p:cNvPr>
            <p:cNvGrpSpPr/>
            <p:nvPr/>
          </p:nvGrpSpPr>
          <p:grpSpPr>
            <a:xfrm>
              <a:off x="9463592" y="1074530"/>
              <a:ext cx="1990217" cy="4932471"/>
              <a:chOff x="9463592" y="1140790"/>
              <a:chExt cx="1990217" cy="4932471"/>
            </a:xfrm>
          </p:grpSpPr>
          <p:grpSp>
            <p:nvGrpSpPr>
              <p:cNvPr id="84" name="Group 83">
                <a:extLst>
                  <a:ext uri="{FF2B5EF4-FFF2-40B4-BE49-F238E27FC236}">
                    <a16:creationId xmlns:a16="http://schemas.microsoft.com/office/drawing/2014/main" id="{EB0B132F-CC3F-46C2-9869-E56C0B14CD90}"/>
                  </a:ext>
                </a:extLst>
              </p:cNvPr>
              <p:cNvGrpSpPr/>
              <p:nvPr/>
            </p:nvGrpSpPr>
            <p:grpSpPr>
              <a:xfrm>
                <a:off x="9463592" y="5180389"/>
                <a:ext cx="1161565" cy="382989"/>
                <a:chOff x="9463592" y="5180389"/>
                <a:chExt cx="1161565" cy="382989"/>
              </a:xfrm>
            </p:grpSpPr>
            <p:cxnSp>
              <p:nvCxnSpPr>
                <p:cNvPr id="102" name="Straight Arrow Connector 101">
                  <a:extLst>
                    <a:ext uri="{FF2B5EF4-FFF2-40B4-BE49-F238E27FC236}">
                      <a16:creationId xmlns:a16="http://schemas.microsoft.com/office/drawing/2014/main" id="{790BC8F8-8904-4422-9CB9-2834D4922A42}"/>
                    </a:ext>
                  </a:extLst>
                </p:cNvPr>
                <p:cNvCxnSpPr>
                  <a:cxnSpLocks/>
                </p:cNvCxnSpPr>
                <p:nvPr/>
              </p:nvCxnSpPr>
              <p:spPr>
                <a:xfrm flipV="1">
                  <a:off x="9580210" y="5375197"/>
                  <a:ext cx="764882" cy="65734"/>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A81C426-928A-45DB-9C4F-057B2942A887}"/>
                    </a:ext>
                  </a:extLst>
                </p:cNvPr>
                <p:cNvCxnSpPr>
                  <a:cxnSpLocks/>
                </p:cNvCxnSpPr>
                <p:nvPr/>
              </p:nvCxnSpPr>
              <p:spPr>
                <a:xfrm flipV="1">
                  <a:off x="9463592" y="5180389"/>
                  <a:ext cx="1090003" cy="131110"/>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8E2801D-32D0-41E5-B3A2-3AC56691319F}"/>
                    </a:ext>
                  </a:extLst>
                </p:cNvPr>
                <p:cNvCxnSpPr>
                  <a:cxnSpLocks/>
                </p:cNvCxnSpPr>
                <p:nvPr/>
              </p:nvCxnSpPr>
              <p:spPr>
                <a:xfrm>
                  <a:off x="9535155" y="5561969"/>
                  <a:ext cx="1090002" cy="1409"/>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5" name="Straight Arrow Connector 84">
                <a:extLst>
                  <a:ext uri="{FF2B5EF4-FFF2-40B4-BE49-F238E27FC236}">
                    <a16:creationId xmlns:a16="http://schemas.microsoft.com/office/drawing/2014/main" id="{E6E2475D-4C17-44DF-9B52-CBC10F3DD3F1}"/>
                  </a:ext>
                </a:extLst>
              </p:cNvPr>
              <p:cNvCxnSpPr>
                <a:cxnSpLocks/>
              </p:cNvCxnSpPr>
              <p:nvPr/>
            </p:nvCxnSpPr>
            <p:spPr>
              <a:xfrm flipV="1">
                <a:off x="9501139" y="1703461"/>
                <a:ext cx="737938" cy="618792"/>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D1233C4-FD2B-43C4-8D2C-FED0E09CB834}"/>
                  </a:ext>
                </a:extLst>
              </p:cNvPr>
              <p:cNvCxnSpPr>
                <a:cxnSpLocks/>
              </p:cNvCxnSpPr>
              <p:nvPr/>
            </p:nvCxnSpPr>
            <p:spPr>
              <a:xfrm flipV="1">
                <a:off x="9479935" y="1699927"/>
                <a:ext cx="790505" cy="355"/>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F248C28A-30A5-43B8-9CD4-525FA8E5A45C}"/>
                  </a:ext>
                </a:extLst>
              </p:cNvPr>
              <p:cNvGrpSpPr/>
              <p:nvPr/>
            </p:nvGrpSpPr>
            <p:grpSpPr>
              <a:xfrm>
                <a:off x="10145303" y="1140790"/>
                <a:ext cx="976365" cy="1137495"/>
                <a:chOff x="10211564" y="1196008"/>
                <a:chExt cx="976365" cy="1137495"/>
              </a:xfrm>
            </p:grpSpPr>
            <p:sp>
              <p:nvSpPr>
                <p:cNvPr id="100" name="TextBox 99">
                  <a:extLst>
                    <a:ext uri="{FF2B5EF4-FFF2-40B4-BE49-F238E27FC236}">
                      <a16:creationId xmlns:a16="http://schemas.microsoft.com/office/drawing/2014/main" id="{E6E554F1-77A7-4066-813F-937473025DD7}"/>
                    </a:ext>
                  </a:extLst>
                </p:cNvPr>
                <p:cNvSpPr txBox="1"/>
                <p:nvPr/>
              </p:nvSpPr>
              <p:spPr>
                <a:xfrm>
                  <a:off x="10211564" y="1964171"/>
                  <a:ext cx="97636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pic>
              <p:nvPicPr>
                <p:cNvPr id="101" name="Picture 9" descr="Icon&#10;&#10;Description automatically generated">
                  <a:extLst>
                    <a:ext uri="{FF2B5EF4-FFF2-40B4-BE49-F238E27FC236}">
                      <a16:creationId xmlns:a16="http://schemas.microsoft.com/office/drawing/2014/main" id="{2DA39FEC-A487-41E5-8E97-28B86F9F2353}"/>
                    </a:ext>
                  </a:extLst>
                </p:cNvPr>
                <p:cNvPicPr>
                  <a:picLocks noChangeAspect="1"/>
                </p:cNvPicPr>
                <p:nvPr/>
              </p:nvPicPr>
              <p:blipFill>
                <a:blip r:embed="rId8"/>
                <a:stretch>
                  <a:fillRect/>
                </a:stretch>
              </p:blipFill>
              <p:spPr>
                <a:xfrm flipH="1">
                  <a:off x="10217427" y="1196008"/>
                  <a:ext cx="967409" cy="876855"/>
                </a:xfrm>
                <a:prstGeom prst="rect">
                  <a:avLst/>
                </a:prstGeom>
              </p:spPr>
            </p:pic>
          </p:grpSp>
          <p:cxnSp>
            <p:nvCxnSpPr>
              <p:cNvPr id="88" name="Straight Arrow Connector 87">
                <a:extLst>
                  <a:ext uri="{FF2B5EF4-FFF2-40B4-BE49-F238E27FC236}">
                    <a16:creationId xmlns:a16="http://schemas.microsoft.com/office/drawing/2014/main" id="{F593FA4B-BB02-446F-9361-C20C20D59091}"/>
                  </a:ext>
                </a:extLst>
              </p:cNvPr>
              <p:cNvCxnSpPr>
                <a:cxnSpLocks/>
              </p:cNvCxnSpPr>
              <p:nvPr/>
            </p:nvCxnSpPr>
            <p:spPr>
              <a:xfrm flipV="1">
                <a:off x="9490097" y="2976112"/>
                <a:ext cx="681837" cy="420009"/>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3B3E172-96A4-48A9-9B28-95B2421581F8}"/>
                  </a:ext>
                </a:extLst>
              </p:cNvPr>
              <p:cNvGrpSpPr/>
              <p:nvPr/>
            </p:nvGrpSpPr>
            <p:grpSpPr>
              <a:xfrm>
                <a:off x="10140122" y="2366616"/>
                <a:ext cx="981546" cy="1148539"/>
                <a:chOff x="10206383" y="1184964"/>
                <a:chExt cx="981546" cy="1148539"/>
              </a:xfrm>
            </p:grpSpPr>
            <p:sp>
              <p:nvSpPr>
                <p:cNvPr id="98" name="TextBox 97">
                  <a:extLst>
                    <a:ext uri="{FF2B5EF4-FFF2-40B4-BE49-F238E27FC236}">
                      <a16:creationId xmlns:a16="http://schemas.microsoft.com/office/drawing/2014/main" id="{F0077A2D-8E24-44AC-BE4D-881DA6C0693C}"/>
                    </a:ext>
                  </a:extLst>
                </p:cNvPr>
                <p:cNvSpPr txBox="1"/>
                <p:nvPr/>
              </p:nvSpPr>
              <p:spPr>
                <a:xfrm>
                  <a:off x="10211564" y="1964171"/>
                  <a:ext cx="97636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pic>
              <p:nvPicPr>
                <p:cNvPr id="99" name="Picture 9" descr="Icon&#10;&#10;Description automatically generated">
                  <a:extLst>
                    <a:ext uri="{FF2B5EF4-FFF2-40B4-BE49-F238E27FC236}">
                      <a16:creationId xmlns:a16="http://schemas.microsoft.com/office/drawing/2014/main" id="{D4803D8C-3638-441C-855B-3DDF74586F31}"/>
                    </a:ext>
                  </a:extLst>
                </p:cNvPr>
                <p:cNvPicPr>
                  <a:picLocks noChangeAspect="1"/>
                </p:cNvPicPr>
                <p:nvPr/>
              </p:nvPicPr>
              <p:blipFill>
                <a:blip r:embed="rId8"/>
                <a:stretch>
                  <a:fillRect/>
                </a:stretch>
              </p:blipFill>
              <p:spPr>
                <a:xfrm flipH="1">
                  <a:off x="10206383" y="1184964"/>
                  <a:ext cx="967409" cy="876855"/>
                </a:xfrm>
                <a:prstGeom prst="rect">
                  <a:avLst/>
                </a:prstGeom>
              </p:spPr>
            </p:pic>
          </p:grpSp>
          <p:cxnSp>
            <p:nvCxnSpPr>
              <p:cNvPr id="90" name="Straight Arrow Connector 89">
                <a:extLst>
                  <a:ext uri="{FF2B5EF4-FFF2-40B4-BE49-F238E27FC236}">
                    <a16:creationId xmlns:a16="http://schemas.microsoft.com/office/drawing/2014/main" id="{A4681EC6-5DC3-412C-96B4-0161584036B6}"/>
                  </a:ext>
                </a:extLst>
              </p:cNvPr>
              <p:cNvCxnSpPr>
                <a:cxnSpLocks/>
              </p:cNvCxnSpPr>
              <p:nvPr/>
            </p:nvCxnSpPr>
            <p:spPr>
              <a:xfrm>
                <a:off x="9489213" y="3773805"/>
                <a:ext cx="691556" cy="395884"/>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1DCED96-1708-41B5-AB2D-7339AB0557E3}"/>
                  </a:ext>
                </a:extLst>
              </p:cNvPr>
              <p:cNvCxnSpPr>
                <a:cxnSpLocks/>
              </p:cNvCxnSpPr>
              <p:nvPr/>
            </p:nvCxnSpPr>
            <p:spPr>
              <a:xfrm flipV="1">
                <a:off x="9490096" y="4191776"/>
                <a:ext cx="678745" cy="515866"/>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17465886-9031-4E36-B199-2F01CF37F484}"/>
                  </a:ext>
                </a:extLst>
              </p:cNvPr>
              <p:cNvGrpSpPr/>
              <p:nvPr/>
            </p:nvGrpSpPr>
            <p:grpSpPr>
              <a:xfrm>
                <a:off x="10140122" y="3592441"/>
                <a:ext cx="981546" cy="1148539"/>
                <a:chOff x="10206383" y="1184964"/>
                <a:chExt cx="981546" cy="1148539"/>
              </a:xfrm>
            </p:grpSpPr>
            <p:sp>
              <p:nvSpPr>
                <p:cNvPr id="96" name="TextBox 95">
                  <a:extLst>
                    <a:ext uri="{FF2B5EF4-FFF2-40B4-BE49-F238E27FC236}">
                      <a16:creationId xmlns:a16="http://schemas.microsoft.com/office/drawing/2014/main" id="{AB5D716A-CBBF-4D61-8BD3-C83D790D0668}"/>
                    </a:ext>
                  </a:extLst>
                </p:cNvPr>
                <p:cNvSpPr txBox="1"/>
                <p:nvPr/>
              </p:nvSpPr>
              <p:spPr>
                <a:xfrm>
                  <a:off x="10211564" y="1964171"/>
                  <a:ext cx="97636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pic>
              <p:nvPicPr>
                <p:cNvPr id="97" name="Picture 9" descr="Icon&#10;&#10;Description automatically generated">
                  <a:extLst>
                    <a:ext uri="{FF2B5EF4-FFF2-40B4-BE49-F238E27FC236}">
                      <a16:creationId xmlns:a16="http://schemas.microsoft.com/office/drawing/2014/main" id="{41A30F03-7787-4DD7-A256-AC33F71D6A99}"/>
                    </a:ext>
                  </a:extLst>
                </p:cNvPr>
                <p:cNvPicPr>
                  <a:picLocks noChangeAspect="1"/>
                </p:cNvPicPr>
                <p:nvPr/>
              </p:nvPicPr>
              <p:blipFill>
                <a:blip r:embed="rId8"/>
                <a:stretch>
                  <a:fillRect/>
                </a:stretch>
              </p:blipFill>
              <p:spPr>
                <a:xfrm flipH="1">
                  <a:off x="10206383" y="1184964"/>
                  <a:ext cx="967409" cy="876855"/>
                </a:xfrm>
                <a:prstGeom prst="rect">
                  <a:avLst/>
                </a:prstGeom>
              </p:spPr>
            </p:pic>
          </p:grpSp>
          <p:grpSp>
            <p:nvGrpSpPr>
              <p:cNvPr id="93" name="Group 92">
                <a:extLst>
                  <a:ext uri="{FF2B5EF4-FFF2-40B4-BE49-F238E27FC236}">
                    <a16:creationId xmlns:a16="http://schemas.microsoft.com/office/drawing/2014/main" id="{8D274075-4730-4447-8CE0-4F379FD598BF}"/>
                  </a:ext>
                </a:extLst>
              </p:cNvPr>
              <p:cNvGrpSpPr/>
              <p:nvPr/>
            </p:nvGrpSpPr>
            <p:grpSpPr>
              <a:xfrm>
                <a:off x="9879419" y="4972877"/>
                <a:ext cx="1574390" cy="1100384"/>
                <a:chOff x="10022984" y="4994964"/>
                <a:chExt cx="1574390" cy="1100384"/>
              </a:xfrm>
            </p:grpSpPr>
            <p:pic>
              <p:nvPicPr>
                <p:cNvPr id="94" name="Picture 42" descr="Icon&#10;&#10;Description automatically generated">
                  <a:extLst>
                    <a:ext uri="{FF2B5EF4-FFF2-40B4-BE49-F238E27FC236}">
                      <a16:creationId xmlns:a16="http://schemas.microsoft.com/office/drawing/2014/main" id="{B70A5F7C-06D4-480B-9309-5FAB7393A56F}"/>
                    </a:ext>
                  </a:extLst>
                </p:cNvPr>
                <p:cNvPicPr>
                  <a:picLocks noChangeAspect="1"/>
                </p:cNvPicPr>
                <p:nvPr/>
              </p:nvPicPr>
              <p:blipFill>
                <a:blip r:embed="rId9"/>
                <a:stretch>
                  <a:fillRect/>
                </a:stretch>
              </p:blipFill>
              <p:spPr>
                <a:xfrm>
                  <a:off x="10378660" y="4994964"/>
                  <a:ext cx="887896" cy="810593"/>
                </a:xfrm>
                <a:prstGeom prst="rect">
                  <a:avLst/>
                </a:prstGeom>
              </p:spPr>
            </p:pic>
            <p:sp>
              <p:nvSpPr>
                <p:cNvPr id="95" name="TextBox 94">
                  <a:extLst>
                    <a:ext uri="{FF2B5EF4-FFF2-40B4-BE49-F238E27FC236}">
                      <a16:creationId xmlns:a16="http://schemas.microsoft.com/office/drawing/2014/main" id="{638916A5-32FB-446B-91CF-7E60E98961C7}"/>
                    </a:ext>
                  </a:extLst>
                </p:cNvPr>
                <p:cNvSpPr txBox="1"/>
                <p:nvPr/>
              </p:nvSpPr>
              <p:spPr>
                <a:xfrm>
                  <a:off x="10022984" y="5726016"/>
                  <a:ext cx="157439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grpSp>
        </p:grpSp>
        <p:grpSp>
          <p:nvGrpSpPr>
            <p:cNvPr id="62" name="Group 61">
              <a:extLst>
                <a:ext uri="{FF2B5EF4-FFF2-40B4-BE49-F238E27FC236}">
                  <a16:creationId xmlns:a16="http://schemas.microsoft.com/office/drawing/2014/main" id="{C67B2479-17F8-4D25-B532-8F2CD2CE7E2D}"/>
                </a:ext>
              </a:extLst>
            </p:cNvPr>
            <p:cNvGrpSpPr/>
            <p:nvPr/>
          </p:nvGrpSpPr>
          <p:grpSpPr>
            <a:xfrm>
              <a:off x="7769072" y="1443320"/>
              <a:ext cx="964350" cy="4447582"/>
              <a:chOff x="7769072" y="1443320"/>
              <a:chExt cx="964350" cy="4447582"/>
            </a:xfrm>
          </p:grpSpPr>
          <p:sp>
            <p:nvSpPr>
              <p:cNvPr id="79" name="Arrow: Right 210">
                <a:extLst>
                  <a:ext uri="{FF2B5EF4-FFF2-40B4-BE49-F238E27FC236}">
                    <a16:creationId xmlns:a16="http://schemas.microsoft.com/office/drawing/2014/main" id="{ADD02027-37C2-4D6C-9EC7-D831334F82C3}"/>
                  </a:ext>
                </a:extLst>
              </p:cNvPr>
              <p:cNvSpPr/>
              <p:nvPr/>
            </p:nvSpPr>
            <p:spPr>
              <a:xfrm>
                <a:off x="7769072" y="1443320"/>
                <a:ext cx="955744" cy="411913"/>
              </a:xfrm>
              <a:custGeom>
                <a:avLst/>
                <a:gdLst>
                  <a:gd name="connsiteX0" fmla="*/ 0 w 955744"/>
                  <a:gd name="connsiteY0" fmla="*/ 102978 h 411913"/>
                  <a:gd name="connsiteX1" fmla="*/ 389890 w 955744"/>
                  <a:gd name="connsiteY1" fmla="*/ 102978 h 411913"/>
                  <a:gd name="connsiteX2" fmla="*/ 749788 w 955744"/>
                  <a:gd name="connsiteY2" fmla="*/ 102978 h 411913"/>
                  <a:gd name="connsiteX3" fmla="*/ 749788 w 955744"/>
                  <a:gd name="connsiteY3" fmla="*/ 0 h 411913"/>
                  <a:gd name="connsiteX4" fmla="*/ 955744 w 955744"/>
                  <a:gd name="connsiteY4" fmla="*/ 205957 h 411913"/>
                  <a:gd name="connsiteX5" fmla="*/ 749788 w 955744"/>
                  <a:gd name="connsiteY5" fmla="*/ 411913 h 411913"/>
                  <a:gd name="connsiteX6" fmla="*/ 749788 w 955744"/>
                  <a:gd name="connsiteY6" fmla="*/ 308935 h 411913"/>
                  <a:gd name="connsiteX7" fmla="*/ 397388 w 955744"/>
                  <a:gd name="connsiteY7" fmla="*/ 308935 h 411913"/>
                  <a:gd name="connsiteX8" fmla="*/ 0 w 955744"/>
                  <a:gd name="connsiteY8" fmla="*/ 308935 h 411913"/>
                  <a:gd name="connsiteX9" fmla="*/ 0 w 955744"/>
                  <a:gd name="connsiteY9" fmla="*/ 102978 h 41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5744" h="411913" fill="none" extrusionOk="0">
                    <a:moveTo>
                      <a:pt x="0" y="102978"/>
                    </a:moveTo>
                    <a:cubicBezTo>
                      <a:pt x="121829" y="96582"/>
                      <a:pt x="228168" y="92750"/>
                      <a:pt x="389890" y="102978"/>
                    </a:cubicBezTo>
                    <a:cubicBezTo>
                      <a:pt x="551612" y="113207"/>
                      <a:pt x="623753" y="88747"/>
                      <a:pt x="749788" y="102978"/>
                    </a:cubicBezTo>
                    <a:cubicBezTo>
                      <a:pt x="754758" y="65101"/>
                      <a:pt x="748364" y="36036"/>
                      <a:pt x="749788" y="0"/>
                    </a:cubicBezTo>
                    <a:cubicBezTo>
                      <a:pt x="786110" y="48729"/>
                      <a:pt x="873515" y="112006"/>
                      <a:pt x="955744" y="205957"/>
                    </a:cubicBezTo>
                    <a:cubicBezTo>
                      <a:pt x="858283" y="287390"/>
                      <a:pt x="802423" y="341270"/>
                      <a:pt x="749788" y="411913"/>
                    </a:cubicBezTo>
                    <a:cubicBezTo>
                      <a:pt x="753720" y="377517"/>
                      <a:pt x="744972" y="342122"/>
                      <a:pt x="749788" y="308935"/>
                    </a:cubicBezTo>
                    <a:cubicBezTo>
                      <a:pt x="628317" y="306652"/>
                      <a:pt x="475580" y="310438"/>
                      <a:pt x="397388" y="308935"/>
                    </a:cubicBezTo>
                    <a:cubicBezTo>
                      <a:pt x="319196" y="307432"/>
                      <a:pt x="91118" y="312675"/>
                      <a:pt x="0" y="308935"/>
                    </a:cubicBezTo>
                    <a:cubicBezTo>
                      <a:pt x="-4910" y="257019"/>
                      <a:pt x="6957" y="156930"/>
                      <a:pt x="0" y="102978"/>
                    </a:cubicBezTo>
                    <a:close/>
                  </a:path>
                  <a:path w="955744" h="411913" stroke="0" extrusionOk="0">
                    <a:moveTo>
                      <a:pt x="0" y="102978"/>
                    </a:moveTo>
                    <a:cubicBezTo>
                      <a:pt x="180105" y="118661"/>
                      <a:pt x="216473" y="92348"/>
                      <a:pt x="367396" y="102978"/>
                    </a:cubicBezTo>
                    <a:cubicBezTo>
                      <a:pt x="518319" y="113608"/>
                      <a:pt x="568933" y="92832"/>
                      <a:pt x="749788" y="102978"/>
                    </a:cubicBezTo>
                    <a:cubicBezTo>
                      <a:pt x="754914" y="78423"/>
                      <a:pt x="745051" y="28415"/>
                      <a:pt x="749788" y="0"/>
                    </a:cubicBezTo>
                    <a:cubicBezTo>
                      <a:pt x="795392" y="61151"/>
                      <a:pt x="890455" y="151577"/>
                      <a:pt x="955744" y="205957"/>
                    </a:cubicBezTo>
                    <a:cubicBezTo>
                      <a:pt x="868582" y="312610"/>
                      <a:pt x="823787" y="326156"/>
                      <a:pt x="749788" y="411913"/>
                    </a:cubicBezTo>
                    <a:cubicBezTo>
                      <a:pt x="747110" y="364793"/>
                      <a:pt x="747420" y="353004"/>
                      <a:pt x="749788" y="308935"/>
                    </a:cubicBezTo>
                    <a:cubicBezTo>
                      <a:pt x="670282" y="327152"/>
                      <a:pt x="531534" y="321852"/>
                      <a:pt x="367396" y="308935"/>
                    </a:cubicBezTo>
                    <a:cubicBezTo>
                      <a:pt x="203258" y="296018"/>
                      <a:pt x="79645" y="304490"/>
                      <a:pt x="0" y="308935"/>
                    </a:cubicBezTo>
                    <a:cubicBezTo>
                      <a:pt x="-5370" y="239141"/>
                      <a:pt x="7098" y="193537"/>
                      <a:pt x="0" y="102978"/>
                    </a:cubicBezTo>
                    <a:close/>
                  </a:path>
                </a:pathLst>
              </a:custGeom>
              <a:solidFill>
                <a:srgbClr val="2398EB"/>
              </a:solidFill>
              <a:ln>
                <a:solidFill>
                  <a:srgbClr val="2398EB"/>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211">
                <a:extLst>
                  <a:ext uri="{FF2B5EF4-FFF2-40B4-BE49-F238E27FC236}">
                    <a16:creationId xmlns:a16="http://schemas.microsoft.com/office/drawing/2014/main" id="{733D24A1-1D87-4492-BC4E-4CE8E9943164}"/>
                  </a:ext>
                </a:extLst>
              </p:cNvPr>
              <p:cNvSpPr/>
              <p:nvPr/>
            </p:nvSpPr>
            <p:spPr>
              <a:xfrm>
                <a:off x="7798378" y="2471883"/>
                <a:ext cx="924291" cy="410515"/>
              </a:xfrm>
              <a:custGeom>
                <a:avLst/>
                <a:gdLst>
                  <a:gd name="connsiteX0" fmla="*/ 0 w 924291"/>
                  <a:gd name="connsiteY0" fmla="*/ 102629 h 410515"/>
                  <a:gd name="connsiteX1" fmla="*/ 373898 w 924291"/>
                  <a:gd name="connsiteY1" fmla="*/ 102629 h 410515"/>
                  <a:gd name="connsiteX2" fmla="*/ 719034 w 924291"/>
                  <a:gd name="connsiteY2" fmla="*/ 102629 h 410515"/>
                  <a:gd name="connsiteX3" fmla="*/ 719034 w 924291"/>
                  <a:gd name="connsiteY3" fmla="*/ 0 h 410515"/>
                  <a:gd name="connsiteX4" fmla="*/ 924291 w 924291"/>
                  <a:gd name="connsiteY4" fmla="*/ 205258 h 410515"/>
                  <a:gd name="connsiteX5" fmla="*/ 719034 w 924291"/>
                  <a:gd name="connsiteY5" fmla="*/ 410515 h 410515"/>
                  <a:gd name="connsiteX6" fmla="*/ 719034 w 924291"/>
                  <a:gd name="connsiteY6" fmla="*/ 307886 h 410515"/>
                  <a:gd name="connsiteX7" fmla="*/ 381088 w 924291"/>
                  <a:gd name="connsiteY7" fmla="*/ 307886 h 410515"/>
                  <a:gd name="connsiteX8" fmla="*/ 0 w 924291"/>
                  <a:gd name="connsiteY8" fmla="*/ 307886 h 410515"/>
                  <a:gd name="connsiteX9" fmla="*/ 0 w 924291"/>
                  <a:gd name="connsiteY9" fmla="*/ 102629 h 41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291" h="410515" fill="none" extrusionOk="0">
                    <a:moveTo>
                      <a:pt x="0" y="102629"/>
                    </a:moveTo>
                    <a:cubicBezTo>
                      <a:pt x="109719" y="92120"/>
                      <a:pt x="216042" y="92902"/>
                      <a:pt x="373898" y="102629"/>
                    </a:cubicBezTo>
                    <a:cubicBezTo>
                      <a:pt x="531754" y="112356"/>
                      <a:pt x="627406" y="105521"/>
                      <a:pt x="719034" y="102629"/>
                    </a:cubicBezTo>
                    <a:cubicBezTo>
                      <a:pt x="718145" y="67058"/>
                      <a:pt x="720563" y="44245"/>
                      <a:pt x="719034" y="0"/>
                    </a:cubicBezTo>
                    <a:cubicBezTo>
                      <a:pt x="813398" y="109961"/>
                      <a:pt x="839176" y="125904"/>
                      <a:pt x="924291" y="205258"/>
                    </a:cubicBezTo>
                    <a:cubicBezTo>
                      <a:pt x="859176" y="258162"/>
                      <a:pt x="809218" y="336447"/>
                      <a:pt x="719034" y="410515"/>
                    </a:cubicBezTo>
                    <a:cubicBezTo>
                      <a:pt x="713959" y="368397"/>
                      <a:pt x="718653" y="356019"/>
                      <a:pt x="719034" y="307886"/>
                    </a:cubicBezTo>
                    <a:cubicBezTo>
                      <a:pt x="600817" y="297976"/>
                      <a:pt x="516735" y="306498"/>
                      <a:pt x="381088" y="307886"/>
                    </a:cubicBezTo>
                    <a:cubicBezTo>
                      <a:pt x="245441" y="309274"/>
                      <a:pt x="124628" y="307843"/>
                      <a:pt x="0" y="307886"/>
                    </a:cubicBezTo>
                    <a:cubicBezTo>
                      <a:pt x="-5118" y="206054"/>
                      <a:pt x="-5508" y="150864"/>
                      <a:pt x="0" y="102629"/>
                    </a:cubicBezTo>
                    <a:close/>
                  </a:path>
                  <a:path w="924291" h="410515" stroke="0" extrusionOk="0">
                    <a:moveTo>
                      <a:pt x="0" y="102629"/>
                    </a:moveTo>
                    <a:cubicBezTo>
                      <a:pt x="106770" y="98642"/>
                      <a:pt x="262138" y="114711"/>
                      <a:pt x="352327" y="102629"/>
                    </a:cubicBezTo>
                    <a:cubicBezTo>
                      <a:pt x="442516" y="90547"/>
                      <a:pt x="597603" y="87668"/>
                      <a:pt x="719034" y="102629"/>
                    </a:cubicBezTo>
                    <a:cubicBezTo>
                      <a:pt x="719121" y="78435"/>
                      <a:pt x="719390" y="36158"/>
                      <a:pt x="719034" y="0"/>
                    </a:cubicBezTo>
                    <a:cubicBezTo>
                      <a:pt x="789615" y="84210"/>
                      <a:pt x="838506" y="139000"/>
                      <a:pt x="924291" y="205258"/>
                    </a:cubicBezTo>
                    <a:cubicBezTo>
                      <a:pt x="870403" y="247503"/>
                      <a:pt x="818128" y="314726"/>
                      <a:pt x="719034" y="410515"/>
                    </a:cubicBezTo>
                    <a:cubicBezTo>
                      <a:pt x="716695" y="384738"/>
                      <a:pt x="716828" y="330464"/>
                      <a:pt x="719034" y="307886"/>
                    </a:cubicBezTo>
                    <a:cubicBezTo>
                      <a:pt x="637229" y="312592"/>
                      <a:pt x="495774" y="306360"/>
                      <a:pt x="352327" y="307886"/>
                    </a:cubicBezTo>
                    <a:cubicBezTo>
                      <a:pt x="208880" y="309412"/>
                      <a:pt x="167711" y="301205"/>
                      <a:pt x="0" y="307886"/>
                    </a:cubicBezTo>
                    <a:cubicBezTo>
                      <a:pt x="-1071" y="233244"/>
                      <a:pt x="-3990" y="166015"/>
                      <a:pt x="0" y="102629"/>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212">
                <a:extLst>
                  <a:ext uri="{FF2B5EF4-FFF2-40B4-BE49-F238E27FC236}">
                    <a16:creationId xmlns:a16="http://schemas.microsoft.com/office/drawing/2014/main" id="{D3498B2E-4B5B-4F29-987F-2AD28808D106}"/>
                  </a:ext>
                </a:extLst>
              </p:cNvPr>
              <p:cNvSpPr/>
              <p:nvPr/>
            </p:nvSpPr>
            <p:spPr>
              <a:xfrm>
                <a:off x="7804938" y="3500585"/>
                <a:ext cx="928484" cy="410516"/>
              </a:xfrm>
              <a:custGeom>
                <a:avLst/>
                <a:gdLst>
                  <a:gd name="connsiteX0" fmla="*/ 0 w 928484"/>
                  <a:gd name="connsiteY0" fmla="*/ 102629 h 410516"/>
                  <a:gd name="connsiteX1" fmla="*/ 376078 w 928484"/>
                  <a:gd name="connsiteY1" fmla="*/ 102629 h 410516"/>
                  <a:gd name="connsiteX2" fmla="*/ 723226 w 928484"/>
                  <a:gd name="connsiteY2" fmla="*/ 102629 h 410516"/>
                  <a:gd name="connsiteX3" fmla="*/ 723226 w 928484"/>
                  <a:gd name="connsiteY3" fmla="*/ 0 h 410516"/>
                  <a:gd name="connsiteX4" fmla="*/ 928484 w 928484"/>
                  <a:gd name="connsiteY4" fmla="*/ 205258 h 410516"/>
                  <a:gd name="connsiteX5" fmla="*/ 723226 w 928484"/>
                  <a:gd name="connsiteY5" fmla="*/ 410516 h 410516"/>
                  <a:gd name="connsiteX6" fmla="*/ 723226 w 928484"/>
                  <a:gd name="connsiteY6" fmla="*/ 307887 h 410516"/>
                  <a:gd name="connsiteX7" fmla="*/ 383310 w 928484"/>
                  <a:gd name="connsiteY7" fmla="*/ 307887 h 410516"/>
                  <a:gd name="connsiteX8" fmla="*/ 0 w 928484"/>
                  <a:gd name="connsiteY8" fmla="*/ 307887 h 410516"/>
                  <a:gd name="connsiteX9" fmla="*/ 0 w 928484"/>
                  <a:gd name="connsiteY9" fmla="*/ 102629 h 41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484" h="410516" fill="none" extrusionOk="0">
                    <a:moveTo>
                      <a:pt x="0" y="102629"/>
                    </a:moveTo>
                    <a:cubicBezTo>
                      <a:pt x="83801" y="84068"/>
                      <a:pt x="289266" y="90167"/>
                      <a:pt x="376078" y="102629"/>
                    </a:cubicBezTo>
                    <a:cubicBezTo>
                      <a:pt x="462890" y="115091"/>
                      <a:pt x="589894" y="113376"/>
                      <a:pt x="723226" y="102629"/>
                    </a:cubicBezTo>
                    <a:cubicBezTo>
                      <a:pt x="722337" y="67058"/>
                      <a:pt x="724755" y="44245"/>
                      <a:pt x="723226" y="0"/>
                    </a:cubicBezTo>
                    <a:cubicBezTo>
                      <a:pt x="814675" y="99973"/>
                      <a:pt x="845300" y="113356"/>
                      <a:pt x="928484" y="205258"/>
                    </a:cubicBezTo>
                    <a:cubicBezTo>
                      <a:pt x="879705" y="251779"/>
                      <a:pt x="813220" y="315456"/>
                      <a:pt x="723226" y="410516"/>
                    </a:cubicBezTo>
                    <a:cubicBezTo>
                      <a:pt x="718151" y="368398"/>
                      <a:pt x="722845" y="356020"/>
                      <a:pt x="723226" y="307887"/>
                    </a:cubicBezTo>
                    <a:cubicBezTo>
                      <a:pt x="625119" y="299133"/>
                      <a:pt x="523779" y="296069"/>
                      <a:pt x="383310" y="307887"/>
                    </a:cubicBezTo>
                    <a:cubicBezTo>
                      <a:pt x="242841" y="319705"/>
                      <a:pt x="185066" y="307433"/>
                      <a:pt x="0" y="307887"/>
                    </a:cubicBezTo>
                    <a:cubicBezTo>
                      <a:pt x="-7148" y="212923"/>
                      <a:pt x="531" y="159523"/>
                      <a:pt x="0" y="102629"/>
                    </a:cubicBezTo>
                    <a:close/>
                  </a:path>
                  <a:path w="928484" h="410516" stroke="0" extrusionOk="0">
                    <a:moveTo>
                      <a:pt x="0" y="102629"/>
                    </a:moveTo>
                    <a:cubicBezTo>
                      <a:pt x="103035" y="95439"/>
                      <a:pt x="202628" y="103133"/>
                      <a:pt x="354381" y="102629"/>
                    </a:cubicBezTo>
                    <a:cubicBezTo>
                      <a:pt x="506134" y="102125"/>
                      <a:pt x="563200" y="92168"/>
                      <a:pt x="723226" y="102629"/>
                    </a:cubicBezTo>
                    <a:cubicBezTo>
                      <a:pt x="723313" y="78435"/>
                      <a:pt x="723582" y="36158"/>
                      <a:pt x="723226" y="0"/>
                    </a:cubicBezTo>
                    <a:cubicBezTo>
                      <a:pt x="794452" y="73188"/>
                      <a:pt x="841358" y="136563"/>
                      <a:pt x="928484" y="205258"/>
                    </a:cubicBezTo>
                    <a:cubicBezTo>
                      <a:pt x="884478" y="247625"/>
                      <a:pt x="772904" y="371193"/>
                      <a:pt x="723226" y="410516"/>
                    </a:cubicBezTo>
                    <a:cubicBezTo>
                      <a:pt x="720887" y="384739"/>
                      <a:pt x="721020" y="330465"/>
                      <a:pt x="723226" y="307887"/>
                    </a:cubicBezTo>
                    <a:cubicBezTo>
                      <a:pt x="571025" y="326156"/>
                      <a:pt x="503682" y="300836"/>
                      <a:pt x="354381" y="307887"/>
                    </a:cubicBezTo>
                    <a:cubicBezTo>
                      <a:pt x="205080" y="314938"/>
                      <a:pt x="91014" y="304407"/>
                      <a:pt x="0" y="307887"/>
                    </a:cubicBezTo>
                    <a:cubicBezTo>
                      <a:pt x="-6991" y="252230"/>
                      <a:pt x="-2721" y="179648"/>
                      <a:pt x="0" y="102629"/>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Right 213">
                <a:extLst>
                  <a:ext uri="{FF2B5EF4-FFF2-40B4-BE49-F238E27FC236}">
                    <a16:creationId xmlns:a16="http://schemas.microsoft.com/office/drawing/2014/main" id="{798D92B2-745A-4D78-BE7B-BD700A3295C9}"/>
                  </a:ext>
                </a:extLst>
              </p:cNvPr>
              <p:cNvSpPr/>
              <p:nvPr/>
            </p:nvSpPr>
            <p:spPr>
              <a:xfrm>
                <a:off x="7798093" y="4468285"/>
                <a:ext cx="924289" cy="410516"/>
              </a:xfrm>
              <a:custGeom>
                <a:avLst/>
                <a:gdLst>
                  <a:gd name="connsiteX0" fmla="*/ 0 w 924289"/>
                  <a:gd name="connsiteY0" fmla="*/ 102629 h 410516"/>
                  <a:gd name="connsiteX1" fmla="*/ 373896 w 924289"/>
                  <a:gd name="connsiteY1" fmla="*/ 102629 h 410516"/>
                  <a:gd name="connsiteX2" fmla="*/ 719031 w 924289"/>
                  <a:gd name="connsiteY2" fmla="*/ 102629 h 410516"/>
                  <a:gd name="connsiteX3" fmla="*/ 719031 w 924289"/>
                  <a:gd name="connsiteY3" fmla="*/ 0 h 410516"/>
                  <a:gd name="connsiteX4" fmla="*/ 924289 w 924289"/>
                  <a:gd name="connsiteY4" fmla="*/ 205258 h 410516"/>
                  <a:gd name="connsiteX5" fmla="*/ 719031 w 924289"/>
                  <a:gd name="connsiteY5" fmla="*/ 410516 h 410516"/>
                  <a:gd name="connsiteX6" fmla="*/ 719031 w 924289"/>
                  <a:gd name="connsiteY6" fmla="*/ 307887 h 410516"/>
                  <a:gd name="connsiteX7" fmla="*/ 381086 w 924289"/>
                  <a:gd name="connsiteY7" fmla="*/ 307887 h 410516"/>
                  <a:gd name="connsiteX8" fmla="*/ 0 w 924289"/>
                  <a:gd name="connsiteY8" fmla="*/ 307887 h 410516"/>
                  <a:gd name="connsiteX9" fmla="*/ 0 w 924289"/>
                  <a:gd name="connsiteY9" fmla="*/ 102629 h 41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289" h="410516" fill="none" extrusionOk="0">
                    <a:moveTo>
                      <a:pt x="0" y="102629"/>
                    </a:moveTo>
                    <a:cubicBezTo>
                      <a:pt x="129203" y="92300"/>
                      <a:pt x="228914" y="99495"/>
                      <a:pt x="373896" y="102629"/>
                    </a:cubicBezTo>
                    <a:cubicBezTo>
                      <a:pt x="518878" y="105763"/>
                      <a:pt x="636483" y="105535"/>
                      <a:pt x="719031" y="102629"/>
                    </a:cubicBezTo>
                    <a:cubicBezTo>
                      <a:pt x="718142" y="67058"/>
                      <a:pt x="720560" y="44245"/>
                      <a:pt x="719031" y="0"/>
                    </a:cubicBezTo>
                    <a:cubicBezTo>
                      <a:pt x="810480" y="99973"/>
                      <a:pt x="841105" y="113356"/>
                      <a:pt x="924289" y="205258"/>
                    </a:cubicBezTo>
                    <a:cubicBezTo>
                      <a:pt x="875510" y="251779"/>
                      <a:pt x="809025" y="315456"/>
                      <a:pt x="719031" y="410516"/>
                    </a:cubicBezTo>
                    <a:cubicBezTo>
                      <a:pt x="713956" y="368398"/>
                      <a:pt x="718650" y="356020"/>
                      <a:pt x="719031" y="307887"/>
                    </a:cubicBezTo>
                    <a:cubicBezTo>
                      <a:pt x="592366" y="321263"/>
                      <a:pt x="505912" y="304658"/>
                      <a:pt x="381086" y="307887"/>
                    </a:cubicBezTo>
                    <a:cubicBezTo>
                      <a:pt x="256260" y="311116"/>
                      <a:pt x="124573" y="300944"/>
                      <a:pt x="0" y="307887"/>
                    </a:cubicBezTo>
                    <a:cubicBezTo>
                      <a:pt x="-7148" y="212923"/>
                      <a:pt x="531" y="159523"/>
                      <a:pt x="0" y="102629"/>
                    </a:cubicBezTo>
                    <a:close/>
                  </a:path>
                  <a:path w="924289" h="410516" stroke="0" extrusionOk="0">
                    <a:moveTo>
                      <a:pt x="0" y="102629"/>
                    </a:moveTo>
                    <a:cubicBezTo>
                      <a:pt x="124476" y="107134"/>
                      <a:pt x="178755" y="114861"/>
                      <a:pt x="352325" y="102629"/>
                    </a:cubicBezTo>
                    <a:cubicBezTo>
                      <a:pt x="525896" y="90397"/>
                      <a:pt x="607814" y="93704"/>
                      <a:pt x="719031" y="102629"/>
                    </a:cubicBezTo>
                    <a:cubicBezTo>
                      <a:pt x="719118" y="78435"/>
                      <a:pt x="719387" y="36158"/>
                      <a:pt x="719031" y="0"/>
                    </a:cubicBezTo>
                    <a:cubicBezTo>
                      <a:pt x="790257" y="73188"/>
                      <a:pt x="837163" y="136563"/>
                      <a:pt x="924289" y="205258"/>
                    </a:cubicBezTo>
                    <a:cubicBezTo>
                      <a:pt x="880283" y="247625"/>
                      <a:pt x="768709" y="371193"/>
                      <a:pt x="719031" y="410516"/>
                    </a:cubicBezTo>
                    <a:cubicBezTo>
                      <a:pt x="716692" y="384739"/>
                      <a:pt x="716825" y="330465"/>
                      <a:pt x="719031" y="307887"/>
                    </a:cubicBezTo>
                    <a:cubicBezTo>
                      <a:pt x="628098" y="306997"/>
                      <a:pt x="491836" y="305587"/>
                      <a:pt x="352325" y="307887"/>
                    </a:cubicBezTo>
                    <a:cubicBezTo>
                      <a:pt x="212814" y="310187"/>
                      <a:pt x="167372" y="291093"/>
                      <a:pt x="0" y="307887"/>
                    </a:cubicBezTo>
                    <a:cubicBezTo>
                      <a:pt x="-6991" y="252230"/>
                      <a:pt x="-2721" y="179648"/>
                      <a:pt x="0" y="102629"/>
                    </a:cubicBezTo>
                    <a:close/>
                  </a:path>
                </a:pathLst>
              </a:custGeom>
              <a:solidFill>
                <a:srgbClr val="CC34EB"/>
              </a:solidFill>
              <a:ln>
                <a:solidFill>
                  <a:srgbClr val="CC34EB"/>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Right 214">
                <a:extLst>
                  <a:ext uri="{FF2B5EF4-FFF2-40B4-BE49-F238E27FC236}">
                    <a16:creationId xmlns:a16="http://schemas.microsoft.com/office/drawing/2014/main" id="{C4238D16-D579-4EBB-A2E9-1AF7D21F1B40}"/>
                  </a:ext>
                </a:extLst>
              </p:cNvPr>
              <p:cNvSpPr/>
              <p:nvPr/>
            </p:nvSpPr>
            <p:spPr>
              <a:xfrm>
                <a:off x="7801555" y="5477590"/>
                <a:ext cx="926807" cy="413312"/>
              </a:xfrm>
              <a:custGeom>
                <a:avLst/>
                <a:gdLst>
                  <a:gd name="connsiteX0" fmla="*/ 0 w 926807"/>
                  <a:gd name="connsiteY0" fmla="*/ 103328 h 413312"/>
                  <a:gd name="connsiteX1" fmla="*/ 374479 w 926807"/>
                  <a:gd name="connsiteY1" fmla="*/ 103328 h 413312"/>
                  <a:gd name="connsiteX2" fmla="*/ 720151 w 926807"/>
                  <a:gd name="connsiteY2" fmla="*/ 103328 h 413312"/>
                  <a:gd name="connsiteX3" fmla="*/ 720151 w 926807"/>
                  <a:gd name="connsiteY3" fmla="*/ 0 h 413312"/>
                  <a:gd name="connsiteX4" fmla="*/ 926807 w 926807"/>
                  <a:gd name="connsiteY4" fmla="*/ 206656 h 413312"/>
                  <a:gd name="connsiteX5" fmla="*/ 720151 w 926807"/>
                  <a:gd name="connsiteY5" fmla="*/ 413312 h 413312"/>
                  <a:gd name="connsiteX6" fmla="*/ 720151 w 926807"/>
                  <a:gd name="connsiteY6" fmla="*/ 309984 h 413312"/>
                  <a:gd name="connsiteX7" fmla="*/ 381680 w 926807"/>
                  <a:gd name="connsiteY7" fmla="*/ 309984 h 413312"/>
                  <a:gd name="connsiteX8" fmla="*/ 0 w 926807"/>
                  <a:gd name="connsiteY8" fmla="*/ 309984 h 413312"/>
                  <a:gd name="connsiteX9" fmla="*/ 0 w 926807"/>
                  <a:gd name="connsiteY9" fmla="*/ 103328 h 41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807" h="413312" fill="none" extrusionOk="0">
                    <a:moveTo>
                      <a:pt x="0" y="103328"/>
                    </a:moveTo>
                    <a:cubicBezTo>
                      <a:pt x="179371" y="115454"/>
                      <a:pt x="296621" y="88323"/>
                      <a:pt x="374479" y="103328"/>
                    </a:cubicBezTo>
                    <a:cubicBezTo>
                      <a:pt x="452337" y="118333"/>
                      <a:pt x="636148" y="99065"/>
                      <a:pt x="720151" y="103328"/>
                    </a:cubicBezTo>
                    <a:cubicBezTo>
                      <a:pt x="715703" y="79075"/>
                      <a:pt x="718269" y="39366"/>
                      <a:pt x="720151" y="0"/>
                    </a:cubicBezTo>
                    <a:cubicBezTo>
                      <a:pt x="826126" y="92607"/>
                      <a:pt x="872399" y="163284"/>
                      <a:pt x="926807" y="206656"/>
                    </a:cubicBezTo>
                    <a:cubicBezTo>
                      <a:pt x="818159" y="299425"/>
                      <a:pt x="782686" y="347866"/>
                      <a:pt x="720151" y="413312"/>
                    </a:cubicBezTo>
                    <a:cubicBezTo>
                      <a:pt x="720414" y="382917"/>
                      <a:pt x="717022" y="355295"/>
                      <a:pt x="720151" y="309984"/>
                    </a:cubicBezTo>
                    <a:cubicBezTo>
                      <a:pt x="569168" y="300038"/>
                      <a:pt x="512088" y="293529"/>
                      <a:pt x="381680" y="309984"/>
                    </a:cubicBezTo>
                    <a:cubicBezTo>
                      <a:pt x="251272" y="326439"/>
                      <a:pt x="140730" y="291239"/>
                      <a:pt x="0" y="309984"/>
                    </a:cubicBezTo>
                    <a:cubicBezTo>
                      <a:pt x="6974" y="206825"/>
                      <a:pt x="-497" y="175234"/>
                      <a:pt x="0" y="103328"/>
                    </a:cubicBezTo>
                    <a:close/>
                  </a:path>
                  <a:path w="926807" h="413312" stroke="0" extrusionOk="0">
                    <a:moveTo>
                      <a:pt x="0" y="103328"/>
                    </a:moveTo>
                    <a:cubicBezTo>
                      <a:pt x="133996" y="105829"/>
                      <a:pt x="193243" y="109864"/>
                      <a:pt x="352874" y="103328"/>
                    </a:cubicBezTo>
                    <a:cubicBezTo>
                      <a:pt x="512505" y="96792"/>
                      <a:pt x="616497" y="100222"/>
                      <a:pt x="720151" y="103328"/>
                    </a:cubicBezTo>
                    <a:cubicBezTo>
                      <a:pt x="719424" y="53409"/>
                      <a:pt x="718156" y="44627"/>
                      <a:pt x="720151" y="0"/>
                    </a:cubicBezTo>
                    <a:cubicBezTo>
                      <a:pt x="797125" y="69579"/>
                      <a:pt x="831547" y="122942"/>
                      <a:pt x="926807" y="206656"/>
                    </a:cubicBezTo>
                    <a:cubicBezTo>
                      <a:pt x="831071" y="315700"/>
                      <a:pt x="805920" y="315501"/>
                      <a:pt x="720151" y="413312"/>
                    </a:cubicBezTo>
                    <a:cubicBezTo>
                      <a:pt x="718799" y="365825"/>
                      <a:pt x="718754" y="351211"/>
                      <a:pt x="720151" y="309984"/>
                    </a:cubicBezTo>
                    <a:cubicBezTo>
                      <a:pt x="552412" y="309071"/>
                      <a:pt x="536273" y="308763"/>
                      <a:pt x="352874" y="309984"/>
                    </a:cubicBezTo>
                    <a:cubicBezTo>
                      <a:pt x="169475" y="311205"/>
                      <a:pt x="154674" y="316928"/>
                      <a:pt x="0" y="309984"/>
                    </a:cubicBezTo>
                    <a:cubicBezTo>
                      <a:pt x="3685" y="259879"/>
                      <a:pt x="5018" y="204838"/>
                      <a:pt x="0" y="103328"/>
                    </a:cubicBezTo>
                    <a:close/>
                  </a:path>
                </a:pathLst>
              </a:custGeom>
              <a:solidFill>
                <a:srgbClr val="7F7F7F"/>
              </a:solidFill>
              <a:ln>
                <a:solidFill>
                  <a:srgbClr val="7F7F7F"/>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F2E90F5-0DBE-4DD9-89FD-160E6B2DB5AA}"/>
                </a:ext>
              </a:extLst>
            </p:cNvPr>
            <p:cNvGrpSpPr/>
            <p:nvPr/>
          </p:nvGrpSpPr>
          <p:grpSpPr>
            <a:xfrm>
              <a:off x="8751286" y="1012986"/>
              <a:ext cx="700038" cy="4761593"/>
              <a:chOff x="8751286" y="1012986"/>
              <a:chExt cx="700038" cy="4761593"/>
            </a:xfrm>
          </p:grpSpPr>
          <p:grpSp>
            <p:nvGrpSpPr>
              <p:cNvPr id="64" name="Group 63">
                <a:extLst>
                  <a:ext uri="{FF2B5EF4-FFF2-40B4-BE49-F238E27FC236}">
                    <a16:creationId xmlns:a16="http://schemas.microsoft.com/office/drawing/2014/main" id="{CD75F3DA-6838-4221-80A4-220B0717946B}"/>
                  </a:ext>
                </a:extLst>
              </p:cNvPr>
              <p:cNvGrpSpPr/>
              <p:nvPr/>
            </p:nvGrpSpPr>
            <p:grpSpPr>
              <a:xfrm>
                <a:off x="8764544" y="5053263"/>
                <a:ext cx="682243" cy="721316"/>
                <a:chOff x="8701218" y="5290488"/>
                <a:chExt cx="682243" cy="721316"/>
              </a:xfrm>
            </p:grpSpPr>
            <p:pic>
              <p:nvPicPr>
                <p:cNvPr id="77" name="Picture 23" descr="Icon&#10;&#10;Description automatically generated">
                  <a:extLst>
                    <a:ext uri="{FF2B5EF4-FFF2-40B4-BE49-F238E27FC236}">
                      <a16:creationId xmlns:a16="http://schemas.microsoft.com/office/drawing/2014/main" id="{8C7DFA6B-85C8-417B-9944-C864B31E9BB9}"/>
                    </a:ext>
                  </a:extLst>
                </p:cNvPr>
                <p:cNvPicPr>
                  <a:picLocks noChangeAspect="1"/>
                </p:cNvPicPr>
                <p:nvPr/>
              </p:nvPicPr>
              <p:blipFill>
                <a:blip r:embed="rId10"/>
                <a:stretch>
                  <a:fillRect/>
                </a:stretch>
              </p:blipFill>
              <p:spPr>
                <a:xfrm>
                  <a:off x="8701218" y="5290488"/>
                  <a:ext cx="682243" cy="656774"/>
                </a:xfrm>
                <a:prstGeom prst="rect">
                  <a:avLst/>
                </a:prstGeom>
              </p:spPr>
            </p:pic>
            <p:sp>
              <p:nvSpPr>
                <p:cNvPr id="78" name="Rectangle: Rounded Corners 77">
                  <a:extLst>
                    <a:ext uri="{FF2B5EF4-FFF2-40B4-BE49-F238E27FC236}">
                      <a16:creationId xmlns:a16="http://schemas.microsoft.com/office/drawing/2014/main" id="{D523757A-4191-4B49-AE27-723876A1C930}"/>
                    </a:ext>
                  </a:extLst>
                </p:cNvPr>
                <p:cNvSpPr/>
                <p:nvPr/>
              </p:nvSpPr>
              <p:spPr>
                <a:xfrm>
                  <a:off x="8702403" y="5821651"/>
                  <a:ext cx="677915" cy="190153"/>
                </a:xfrm>
                <a:prstGeom prst="roundRect">
                  <a:avLst/>
                </a:prstGeom>
                <a:solidFill>
                  <a:srgbClr val="7F7F7F"/>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a:t>
                  </a:r>
                </a:p>
              </p:txBody>
            </p:sp>
          </p:grpSp>
          <p:grpSp>
            <p:nvGrpSpPr>
              <p:cNvPr id="65" name="Group 64">
                <a:extLst>
                  <a:ext uri="{FF2B5EF4-FFF2-40B4-BE49-F238E27FC236}">
                    <a16:creationId xmlns:a16="http://schemas.microsoft.com/office/drawing/2014/main" id="{D6810A1E-9AC1-4821-822C-62DEB3C1A995}"/>
                  </a:ext>
                </a:extLst>
              </p:cNvPr>
              <p:cNvGrpSpPr/>
              <p:nvPr/>
            </p:nvGrpSpPr>
            <p:grpSpPr>
              <a:xfrm>
                <a:off x="8751286" y="1012986"/>
                <a:ext cx="680637" cy="724948"/>
                <a:chOff x="8687960" y="1250211"/>
                <a:chExt cx="680637" cy="724948"/>
              </a:xfrm>
            </p:grpSpPr>
            <p:pic>
              <p:nvPicPr>
                <p:cNvPr id="75" name="Picture 20" descr="Icon&#10;&#10;Description automatically generated">
                  <a:extLst>
                    <a:ext uri="{FF2B5EF4-FFF2-40B4-BE49-F238E27FC236}">
                      <a16:creationId xmlns:a16="http://schemas.microsoft.com/office/drawing/2014/main" id="{AB485C14-C449-4248-90B2-D2EEEFEC83BD}"/>
                    </a:ext>
                  </a:extLst>
                </p:cNvPr>
                <p:cNvPicPr>
                  <a:picLocks noChangeAspect="1"/>
                </p:cNvPicPr>
                <p:nvPr/>
              </p:nvPicPr>
              <p:blipFill>
                <a:blip r:embed="rId11"/>
                <a:stretch>
                  <a:fillRect/>
                </a:stretch>
              </p:blipFill>
              <p:spPr>
                <a:xfrm>
                  <a:off x="8687960" y="1250211"/>
                  <a:ext cx="676311" cy="652935"/>
                </a:xfrm>
                <a:prstGeom prst="rect">
                  <a:avLst/>
                </a:prstGeom>
              </p:spPr>
            </p:pic>
            <p:sp>
              <p:nvSpPr>
                <p:cNvPr id="76" name="Rectangle: Rounded Corners 75">
                  <a:extLst>
                    <a:ext uri="{FF2B5EF4-FFF2-40B4-BE49-F238E27FC236}">
                      <a16:creationId xmlns:a16="http://schemas.microsoft.com/office/drawing/2014/main" id="{C782A078-77F6-4B8F-ACCD-347F582BE844}"/>
                    </a:ext>
                  </a:extLst>
                </p:cNvPr>
                <p:cNvSpPr/>
                <p:nvPr/>
              </p:nvSpPr>
              <p:spPr>
                <a:xfrm>
                  <a:off x="8690682" y="1785006"/>
                  <a:ext cx="677915" cy="190153"/>
                </a:xfrm>
                <a:prstGeom prst="roundRect">
                  <a:avLst/>
                </a:prstGeom>
                <a:solidFill>
                  <a:srgbClr val="2398EB"/>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A</a:t>
                  </a:r>
                </a:p>
              </p:txBody>
            </p:sp>
          </p:grpSp>
          <p:grpSp>
            <p:nvGrpSpPr>
              <p:cNvPr id="66" name="Group 65">
                <a:extLst>
                  <a:ext uri="{FF2B5EF4-FFF2-40B4-BE49-F238E27FC236}">
                    <a16:creationId xmlns:a16="http://schemas.microsoft.com/office/drawing/2014/main" id="{A88CB200-16E0-453D-B143-C2EB60D3BD16}"/>
                  </a:ext>
                </a:extLst>
              </p:cNvPr>
              <p:cNvGrpSpPr/>
              <p:nvPr/>
            </p:nvGrpSpPr>
            <p:grpSpPr>
              <a:xfrm>
                <a:off x="8763777" y="3060688"/>
                <a:ext cx="687547" cy="738554"/>
                <a:chOff x="8700451" y="3297913"/>
                <a:chExt cx="687547" cy="738554"/>
              </a:xfrm>
            </p:grpSpPr>
            <p:pic>
              <p:nvPicPr>
                <p:cNvPr id="73" name="Picture 24" descr="Icon&#10;&#10;Description automatically generated">
                  <a:extLst>
                    <a:ext uri="{FF2B5EF4-FFF2-40B4-BE49-F238E27FC236}">
                      <a16:creationId xmlns:a16="http://schemas.microsoft.com/office/drawing/2014/main" id="{9149DE85-7973-4233-990B-778085BA9076}"/>
                    </a:ext>
                  </a:extLst>
                </p:cNvPr>
                <p:cNvPicPr>
                  <a:picLocks noChangeAspect="1"/>
                </p:cNvPicPr>
                <p:nvPr/>
              </p:nvPicPr>
              <p:blipFill>
                <a:blip r:embed="rId12"/>
                <a:stretch>
                  <a:fillRect/>
                </a:stretch>
              </p:blipFill>
              <p:spPr>
                <a:xfrm>
                  <a:off x="8705058" y="3297913"/>
                  <a:ext cx="682940" cy="655727"/>
                </a:xfrm>
                <a:prstGeom prst="rect">
                  <a:avLst/>
                </a:prstGeom>
              </p:spPr>
            </p:pic>
            <p:sp>
              <p:nvSpPr>
                <p:cNvPr id="74" name="Rectangle: Rounded Corners 73">
                  <a:extLst>
                    <a:ext uri="{FF2B5EF4-FFF2-40B4-BE49-F238E27FC236}">
                      <a16:creationId xmlns:a16="http://schemas.microsoft.com/office/drawing/2014/main" id="{D5484DED-30C7-417C-A4E6-3C23B5D15DE3}"/>
                    </a:ext>
                  </a:extLst>
                </p:cNvPr>
                <p:cNvSpPr/>
                <p:nvPr/>
              </p:nvSpPr>
              <p:spPr>
                <a:xfrm>
                  <a:off x="8700451" y="3846314"/>
                  <a:ext cx="677915" cy="190153"/>
                </a:xfrm>
                <a:prstGeom prst="roundRect">
                  <a:avLst/>
                </a:prstGeom>
                <a:solidFill>
                  <a:srgbClr val="FF684A"/>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C</a:t>
                  </a:r>
                </a:p>
              </p:txBody>
            </p:sp>
          </p:grpSp>
          <p:grpSp>
            <p:nvGrpSpPr>
              <p:cNvPr id="67" name="Group 66">
                <a:extLst>
                  <a:ext uri="{FF2B5EF4-FFF2-40B4-BE49-F238E27FC236}">
                    <a16:creationId xmlns:a16="http://schemas.microsoft.com/office/drawing/2014/main" id="{EFA96051-1F38-4382-9A15-04A1B14A0CCB}"/>
                  </a:ext>
                </a:extLst>
              </p:cNvPr>
              <p:cNvGrpSpPr/>
              <p:nvPr/>
            </p:nvGrpSpPr>
            <p:grpSpPr>
              <a:xfrm>
                <a:off x="8754006" y="4055056"/>
                <a:ext cx="684060" cy="711339"/>
                <a:chOff x="8690680" y="4292281"/>
                <a:chExt cx="684060" cy="711339"/>
              </a:xfrm>
            </p:grpSpPr>
            <p:pic>
              <p:nvPicPr>
                <p:cNvPr id="71" name="Picture 25" descr="Icon&#10;&#10;Description automatically generated">
                  <a:extLst>
                    <a:ext uri="{FF2B5EF4-FFF2-40B4-BE49-F238E27FC236}">
                      <a16:creationId xmlns:a16="http://schemas.microsoft.com/office/drawing/2014/main" id="{BC60175B-7296-4471-912C-95C0DA2BF647}"/>
                    </a:ext>
                  </a:extLst>
                </p:cNvPr>
                <p:cNvPicPr>
                  <a:picLocks noChangeAspect="1"/>
                </p:cNvPicPr>
                <p:nvPr/>
              </p:nvPicPr>
              <p:blipFill>
                <a:blip r:embed="rId13"/>
                <a:stretch>
                  <a:fillRect/>
                </a:stretch>
              </p:blipFill>
              <p:spPr>
                <a:xfrm>
                  <a:off x="8691800" y="4292281"/>
                  <a:ext cx="682940" cy="645958"/>
                </a:xfrm>
                <a:prstGeom prst="rect">
                  <a:avLst/>
                </a:prstGeom>
              </p:spPr>
            </p:pic>
            <p:sp>
              <p:nvSpPr>
                <p:cNvPr id="72" name="Rectangle: Rounded Corners 71">
                  <a:extLst>
                    <a:ext uri="{FF2B5EF4-FFF2-40B4-BE49-F238E27FC236}">
                      <a16:creationId xmlns:a16="http://schemas.microsoft.com/office/drawing/2014/main" id="{F5566AB7-333C-42C4-8FD5-18C37AFB303A}"/>
                    </a:ext>
                  </a:extLst>
                </p:cNvPr>
                <p:cNvSpPr/>
                <p:nvPr/>
              </p:nvSpPr>
              <p:spPr>
                <a:xfrm>
                  <a:off x="8690680" y="4813467"/>
                  <a:ext cx="677915" cy="190153"/>
                </a:xfrm>
                <a:prstGeom prst="roundRect">
                  <a:avLst/>
                </a:prstGeom>
                <a:solidFill>
                  <a:srgbClr val="CC34EB"/>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D</a:t>
                  </a:r>
                </a:p>
              </p:txBody>
            </p:sp>
          </p:grpSp>
          <p:grpSp>
            <p:nvGrpSpPr>
              <p:cNvPr id="68" name="Group 67">
                <a:extLst>
                  <a:ext uri="{FF2B5EF4-FFF2-40B4-BE49-F238E27FC236}">
                    <a16:creationId xmlns:a16="http://schemas.microsoft.com/office/drawing/2014/main" id="{F52EB4E4-4F86-488A-8374-BBEF65D8DC41}"/>
                  </a:ext>
                </a:extLst>
              </p:cNvPr>
              <p:cNvGrpSpPr/>
              <p:nvPr/>
            </p:nvGrpSpPr>
            <p:grpSpPr>
              <a:xfrm>
                <a:off x="8752734" y="2033644"/>
                <a:ext cx="687547" cy="738554"/>
                <a:chOff x="8700451" y="3297913"/>
                <a:chExt cx="687547" cy="738554"/>
              </a:xfrm>
            </p:grpSpPr>
            <p:pic>
              <p:nvPicPr>
                <p:cNvPr id="69" name="Picture 24" descr="Icon&#10;&#10;Description automatically generated">
                  <a:extLst>
                    <a:ext uri="{FF2B5EF4-FFF2-40B4-BE49-F238E27FC236}">
                      <a16:creationId xmlns:a16="http://schemas.microsoft.com/office/drawing/2014/main" id="{A810A4C0-BDDE-45E5-9653-4FFF4D4AF66F}"/>
                    </a:ext>
                  </a:extLst>
                </p:cNvPr>
                <p:cNvPicPr>
                  <a:picLocks noChangeAspect="1"/>
                </p:cNvPicPr>
                <p:nvPr/>
              </p:nvPicPr>
              <p:blipFill>
                <a:blip r:embed="rId12"/>
                <a:stretch>
                  <a:fillRect/>
                </a:stretch>
              </p:blipFill>
              <p:spPr>
                <a:xfrm>
                  <a:off x="8705058" y="3297913"/>
                  <a:ext cx="682940" cy="655727"/>
                </a:xfrm>
                <a:prstGeom prst="rect">
                  <a:avLst/>
                </a:prstGeom>
              </p:spPr>
            </p:pic>
            <p:sp>
              <p:nvSpPr>
                <p:cNvPr id="70" name="Rectangle: Rounded Corners 69">
                  <a:extLst>
                    <a:ext uri="{FF2B5EF4-FFF2-40B4-BE49-F238E27FC236}">
                      <a16:creationId xmlns:a16="http://schemas.microsoft.com/office/drawing/2014/main" id="{A795E545-F7D4-4864-B49B-D1175C1A277A}"/>
                    </a:ext>
                  </a:extLst>
                </p:cNvPr>
                <p:cNvSpPr/>
                <p:nvPr/>
              </p:nvSpPr>
              <p:spPr>
                <a:xfrm>
                  <a:off x="8700451" y="3846314"/>
                  <a:ext cx="677915" cy="190153"/>
                </a:xfrm>
                <a:prstGeom prst="roundRect">
                  <a:avLst/>
                </a:prstGeom>
                <a:solidFill>
                  <a:srgbClr val="FF684A"/>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B</a:t>
                  </a:r>
                </a:p>
              </p:txBody>
            </p:sp>
          </p:grpSp>
        </p:grpSp>
      </p:grpSp>
      <p:grpSp>
        <p:nvGrpSpPr>
          <p:cNvPr id="105" name="Group 104">
            <a:extLst>
              <a:ext uri="{FF2B5EF4-FFF2-40B4-BE49-F238E27FC236}">
                <a16:creationId xmlns:a16="http://schemas.microsoft.com/office/drawing/2014/main" id="{A3A01443-D9E4-4498-A181-4FD81D0EE547}"/>
              </a:ext>
            </a:extLst>
          </p:cNvPr>
          <p:cNvGrpSpPr/>
          <p:nvPr/>
        </p:nvGrpSpPr>
        <p:grpSpPr>
          <a:xfrm>
            <a:off x="4770069" y="282687"/>
            <a:ext cx="2986156" cy="3813311"/>
            <a:chOff x="4602922" y="461618"/>
            <a:chExt cx="2986156" cy="3813311"/>
          </a:xfrm>
        </p:grpSpPr>
        <p:sp>
          <p:nvSpPr>
            <p:cNvPr id="106" name="TextBox 105">
              <a:extLst>
                <a:ext uri="{FF2B5EF4-FFF2-40B4-BE49-F238E27FC236}">
                  <a16:creationId xmlns:a16="http://schemas.microsoft.com/office/drawing/2014/main" id="{1C270772-B397-4338-A208-8102D37E8484}"/>
                </a:ext>
              </a:extLst>
            </p:cNvPr>
            <p:cNvSpPr txBox="1"/>
            <p:nvPr/>
          </p:nvSpPr>
          <p:spPr>
            <a:xfrm>
              <a:off x="4602922" y="461618"/>
              <a:ext cx="29861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Interoperability burden</a:t>
              </a:r>
            </a:p>
            <a:p>
              <a:pPr algn="ctr"/>
              <a:r>
                <a:rPr lang="en-US" b="1" dirty="0">
                  <a:solidFill>
                    <a:srgbClr val="00529C"/>
                  </a:solidFill>
                </a:rPr>
                <a:t>represents a huge effort for all participants!</a:t>
              </a:r>
              <a:endParaRPr lang="en-US" dirty="0">
                <a:solidFill>
                  <a:srgbClr val="00529C"/>
                </a:solidFill>
                <a:cs typeface="Calibri" panose="020F0502020204030204"/>
              </a:endParaRPr>
            </a:p>
          </p:txBody>
        </p:sp>
        <p:sp>
          <p:nvSpPr>
            <p:cNvPr id="107" name="Oval 106">
              <a:extLst>
                <a:ext uri="{FF2B5EF4-FFF2-40B4-BE49-F238E27FC236}">
                  <a16:creationId xmlns:a16="http://schemas.microsoft.com/office/drawing/2014/main" id="{E654E644-F6D8-4304-9068-6289B393EB6E}"/>
                </a:ext>
              </a:extLst>
            </p:cNvPr>
            <p:cNvSpPr/>
            <p:nvPr/>
          </p:nvSpPr>
          <p:spPr>
            <a:xfrm>
              <a:off x="5649844" y="3093278"/>
              <a:ext cx="883477" cy="1181651"/>
            </a:xfrm>
            <a:prstGeom prst="ellipse">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b="1">
                  <a:solidFill>
                    <a:srgbClr val="00529C"/>
                  </a:solidFill>
                  <a:cs typeface="Calibri"/>
                </a:rPr>
                <a:t>!</a:t>
              </a:r>
            </a:p>
          </p:txBody>
        </p:sp>
      </p:grpSp>
    </p:spTree>
    <p:extLst>
      <p:ext uri="{BB962C8B-B14F-4D97-AF65-F5344CB8AC3E}">
        <p14:creationId xmlns:p14="http://schemas.microsoft.com/office/powerpoint/2010/main" val="59327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22C8F135-4CD7-44A2-930F-F8C0D00249D9}"/>
              </a:ext>
            </a:extLst>
          </p:cNvPr>
          <p:cNvCxnSpPr>
            <a:cxnSpLocks/>
          </p:cNvCxnSpPr>
          <p:nvPr/>
        </p:nvCxnSpPr>
        <p:spPr>
          <a:xfrm>
            <a:off x="6899163" y="3409955"/>
            <a:ext cx="1106287" cy="2135348"/>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1178851-C2B5-4D00-9577-352FEB7E413A}"/>
              </a:ext>
            </a:extLst>
          </p:cNvPr>
          <p:cNvCxnSpPr>
            <a:cxnSpLocks/>
          </p:cNvCxnSpPr>
          <p:nvPr/>
        </p:nvCxnSpPr>
        <p:spPr>
          <a:xfrm flipH="1" flipV="1">
            <a:off x="6856039" y="3335851"/>
            <a:ext cx="1134193" cy="1170288"/>
          </a:xfrm>
          <a:prstGeom prst="straightConnector1">
            <a:avLst/>
          </a:prstGeom>
          <a:ln w="57150">
            <a:solidFill>
              <a:srgbClr val="CC34EB"/>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A3C51EC-0328-4914-AA5B-E602226DFB9F}"/>
              </a:ext>
            </a:extLst>
          </p:cNvPr>
          <p:cNvCxnSpPr>
            <a:cxnSpLocks/>
          </p:cNvCxnSpPr>
          <p:nvPr/>
        </p:nvCxnSpPr>
        <p:spPr>
          <a:xfrm flipV="1">
            <a:off x="4607697" y="3252217"/>
            <a:ext cx="1105342" cy="2118141"/>
          </a:xfrm>
          <a:prstGeom prst="straightConnector1">
            <a:avLst/>
          </a:prstGeom>
          <a:ln w="57150">
            <a:solidFill>
              <a:srgbClr val="CC34EB"/>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7732DFF-06DA-4C97-B14E-C36094D04A7C}"/>
              </a:ext>
            </a:extLst>
          </p:cNvPr>
          <p:cNvCxnSpPr>
            <a:cxnSpLocks/>
          </p:cNvCxnSpPr>
          <p:nvPr/>
        </p:nvCxnSpPr>
        <p:spPr>
          <a:xfrm flipH="1" flipV="1">
            <a:off x="6896448" y="3426891"/>
            <a:ext cx="1141601" cy="89917"/>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E48232-0037-4ED3-A05E-0CE5A4EE0C4A}"/>
              </a:ext>
            </a:extLst>
          </p:cNvPr>
          <p:cNvCxnSpPr>
            <a:cxnSpLocks/>
          </p:cNvCxnSpPr>
          <p:nvPr/>
        </p:nvCxnSpPr>
        <p:spPr>
          <a:xfrm flipH="1">
            <a:off x="6915033" y="2485320"/>
            <a:ext cx="1076554" cy="969449"/>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1559114-3000-4E50-97CB-FA4CE8A6DF47}"/>
              </a:ext>
            </a:extLst>
          </p:cNvPr>
          <p:cNvCxnSpPr>
            <a:cxnSpLocks/>
          </p:cNvCxnSpPr>
          <p:nvPr/>
        </p:nvCxnSpPr>
        <p:spPr>
          <a:xfrm flipV="1">
            <a:off x="4460369" y="3315379"/>
            <a:ext cx="1209448" cy="1205037"/>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6F84140-6BF8-4060-8E0B-2CB8FA5089A0}"/>
              </a:ext>
            </a:extLst>
          </p:cNvPr>
          <p:cNvCxnSpPr>
            <a:cxnSpLocks/>
          </p:cNvCxnSpPr>
          <p:nvPr/>
        </p:nvCxnSpPr>
        <p:spPr>
          <a:xfrm flipV="1">
            <a:off x="4497539" y="3343257"/>
            <a:ext cx="1153692" cy="201427"/>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FFF6667-9235-4E60-8B5A-58DDA953A2A7}"/>
              </a:ext>
            </a:extLst>
          </p:cNvPr>
          <p:cNvCxnSpPr>
            <a:cxnSpLocks/>
          </p:cNvCxnSpPr>
          <p:nvPr/>
        </p:nvCxnSpPr>
        <p:spPr>
          <a:xfrm>
            <a:off x="4525416" y="2503904"/>
            <a:ext cx="1200156" cy="941572"/>
          </a:xfrm>
          <a:prstGeom prst="straightConnector1">
            <a:avLst/>
          </a:prstGeom>
          <a:ln w="57150">
            <a:solidFill>
              <a:srgbClr val="FF684A"/>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101CF46-E28B-4AD6-A456-6131D5E6C758}"/>
              </a:ext>
            </a:extLst>
          </p:cNvPr>
          <p:cNvCxnSpPr>
            <a:cxnSpLocks/>
          </p:cNvCxnSpPr>
          <p:nvPr/>
        </p:nvCxnSpPr>
        <p:spPr>
          <a:xfrm flipV="1">
            <a:off x="6917749" y="1456523"/>
            <a:ext cx="1013359" cy="1999894"/>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EB12B6-A3E3-42AB-BE0E-CBC4C2675A41}"/>
              </a:ext>
            </a:extLst>
          </p:cNvPr>
          <p:cNvCxnSpPr>
            <a:cxnSpLocks/>
          </p:cNvCxnSpPr>
          <p:nvPr/>
        </p:nvCxnSpPr>
        <p:spPr>
          <a:xfrm>
            <a:off x="4587575" y="1556940"/>
            <a:ext cx="969187" cy="1677582"/>
          </a:xfrm>
          <a:prstGeom prst="straightConnector1">
            <a:avLst/>
          </a:prstGeom>
          <a:ln w="57150">
            <a:solidFill>
              <a:srgbClr val="8AB2FF"/>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AFE0713-F4DA-4001-9481-90E348F78E79}"/>
              </a:ext>
            </a:extLst>
          </p:cNvPr>
          <p:cNvGrpSpPr/>
          <p:nvPr/>
        </p:nvGrpSpPr>
        <p:grpSpPr>
          <a:xfrm>
            <a:off x="957446" y="163391"/>
            <a:ext cx="3771840" cy="5452350"/>
            <a:chOff x="790298" y="352162"/>
            <a:chExt cx="3771840" cy="5452350"/>
          </a:xfrm>
        </p:grpSpPr>
        <p:grpSp>
          <p:nvGrpSpPr>
            <p:cNvPr id="15" name="Group 14">
              <a:extLst>
                <a:ext uri="{FF2B5EF4-FFF2-40B4-BE49-F238E27FC236}">
                  <a16:creationId xmlns:a16="http://schemas.microsoft.com/office/drawing/2014/main" id="{00E2D4C1-30C3-4A84-97E7-53DBA287D3E6}"/>
                </a:ext>
              </a:extLst>
            </p:cNvPr>
            <p:cNvGrpSpPr/>
            <p:nvPr/>
          </p:nvGrpSpPr>
          <p:grpSpPr>
            <a:xfrm>
              <a:off x="1965335" y="1544921"/>
              <a:ext cx="2476821" cy="4259591"/>
              <a:chOff x="1965335" y="1489704"/>
              <a:chExt cx="2476821" cy="4259591"/>
            </a:xfrm>
          </p:grpSpPr>
          <p:sp>
            <p:nvSpPr>
              <p:cNvPr id="33" name="Arrow: Right 49">
                <a:extLst>
                  <a:ext uri="{FF2B5EF4-FFF2-40B4-BE49-F238E27FC236}">
                    <a16:creationId xmlns:a16="http://schemas.microsoft.com/office/drawing/2014/main" id="{85C6E5A5-ABB2-43A5-A7D3-3F4D96DD0B89}"/>
                  </a:ext>
                </a:extLst>
              </p:cNvPr>
              <p:cNvSpPr/>
              <p:nvPr/>
            </p:nvSpPr>
            <p:spPr>
              <a:xfrm>
                <a:off x="2039717" y="1489704"/>
                <a:ext cx="2402439" cy="422956"/>
              </a:xfrm>
              <a:custGeom>
                <a:avLst/>
                <a:gdLst>
                  <a:gd name="connsiteX0" fmla="*/ 0 w 2402439"/>
                  <a:gd name="connsiteY0" fmla="*/ 105739 h 422956"/>
                  <a:gd name="connsiteX1" fmla="*/ 569650 w 2402439"/>
                  <a:gd name="connsiteY1" fmla="*/ 105739 h 422956"/>
                  <a:gd name="connsiteX2" fmla="*/ 1095481 w 2402439"/>
                  <a:gd name="connsiteY2" fmla="*/ 105739 h 422956"/>
                  <a:gd name="connsiteX3" fmla="*/ 1599402 w 2402439"/>
                  <a:gd name="connsiteY3" fmla="*/ 105739 h 422956"/>
                  <a:gd name="connsiteX4" fmla="*/ 2190961 w 2402439"/>
                  <a:gd name="connsiteY4" fmla="*/ 105739 h 422956"/>
                  <a:gd name="connsiteX5" fmla="*/ 2190961 w 2402439"/>
                  <a:gd name="connsiteY5" fmla="*/ 0 h 422956"/>
                  <a:gd name="connsiteX6" fmla="*/ 2402439 w 2402439"/>
                  <a:gd name="connsiteY6" fmla="*/ 211478 h 422956"/>
                  <a:gd name="connsiteX7" fmla="*/ 2190961 w 2402439"/>
                  <a:gd name="connsiteY7" fmla="*/ 422956 h 422956"/>
                  <a:gd name="connsiteX8" fmla="*/ 2190961 w 2402439"/>
                  <a:gd name="connsiteY8" fmla="*/ 317217 h 422956"/>
                  <a:gd name="connsiteX9" fmla="*/ 1599402 w 2402439"/>
                  <a:gd name="connsiteY9" fmla="*/ 317217 h 422956"/>
                  <a:gd name="connsiteX10" fmla="*/ 1073571 w 2402439"/>
                  <a:gd name="connsiteY10" fmla="*/ 317217 h 422956"/>
                  <a:gd name="connsiteX11" fmla="*/ 591559 w 2402439"/>
                  <a:gd name="connsiteY11" fmla="*/ 317217 h 422956"/>
                  <a:gd name="connsiteX12" fmla="*/ 0 w 2402439"/>
                  <a:gd name="connsiteY12" fmla="*/ 317217 h 422956"/>
                  <a:gd name="connsiteX13" fmla="*/ 0 w 2402439"/>
                  <a:gd name="connsiteY13" fmla="*/ 105739 h 42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2439" h="422956" fill="none" extrusionOk="0">
                    <a:moveTo>
                      <a:pt x="0" y="105739"/>
                    </a:moveTo>
                    <a:cubicBezTo>
                      <a:pt x="266201" y="127120"/>
                      <a:pt x="333994" y="92129"/>
                      <a:pt x="569650" y="105739"/>
                    </a:cubicBezTo>
                    <a:cubicBezTo>
                      <a:pt x="805306" y="119350"/>
                      <a:pt x="952957" y="113322"/>
                      <a:pt x="1095481" y="105739"/>
                    </a:cubicBezTo>
                    <a:cubicBezTo>
                      <a:pt x="1238005" y="98156"/>
                      <a:pt x="1486844" y="104519"/>
                      <a:pt x="1599402" y="105739"/>
                    </a:cubicBezTo>
                    <a:cubicBezTo>
                      <a:pt x="1711960" y="106959"/>
                      <a:pt x="1973244" y="133060"/>
                      <a:pt x="2190961" y="105739"/>
                    </a:cubicBezTo>
                    <a:cubicBezTo>
                      <a:pt x="2193941" y="71183"/>
                      <a:pt x="2191189" y="49273"/>
                      <a:pt x="2190961" y="0"/>
                    </a:cubicBezTo>
                    <a:cubicBezTo>
                      <a:pt x="2227290" y="48562"/>
                      <a:pt x="2315710" y="104512"/>
                      <a:pt x="2402439" y="211478"/>
                    </a:cubicBezTo>
                    <a:cubicBezTo>
                      <a:pt x="2350611" y="250158"/>
                      <a:pt x="2274594" y="358275"/>
                      <a:pt x="2190961" y="422956"/>
                    </a:cubicBezTo>
                    <a:cubicBezTo>
                      <a:pt x="2193754" y="382446"/>
                      <a:pt x="2193617" y="339953"/>
                      <a:pt x="2190961" y="317217"/>
                    </a:cubicBezTo>
                    <a:cubicBezTo>
                      <a:pt x="1994998" y="329975"/>
                      <a:pt x="1812697" y="322325"/>
                      <a:pt x="1599402" y="317217"/>
                    </a:cubicBezTo>
                    <a:cubicBezTo>
                      <a:pt x="1386107" y="312109"/>
                      <a:pt x="1298860" y="293787"/>
                      <a:pt x="1073571" y="317217"/>
                    </a:cubicBezTo>
                    <a:cubicBezTo>
                      <a:pt x="848282" y="340647"/>
                      <a:pt x="742020" y="325002"/>
                      <a:pt x="591559" y="317217"/>
                    </a:cubicBezTo>
                    <a:cubicBezTo>
                      <a:pt x="441098" y="309432"/>
                      <a:pt x="249926" y="319746"/>
                      <a:pt x="0" y="317217"/>
                    </a:cubicBezTo>
                    <a:cubicBezTo>
                      <a:pt x="-3726" y="251051"/>
                      <a:pt x="6961" y="201960"/>
                      <a:pt x="0" y="105739"/>
                    </a:cubicBezTo>
                    <a:close/>
                  </a:path>
                  <a:path w="2402439" h="422956" stroke="0" extrusionOk="0">
                    <a:moveTo>
                      <a:pt x="0" y="105739"/>
                    </a:moveTo>
                    <a:cubicBezTo>
                      <a:pt x="125230" y="119025"/>
                      <a:pt x="320290" y="101190"/>
                      <a:pt x="525831" y="105739"/>
                    </a:cubicBezTo>
                    <a:cubicBezTo>
                      <a:pt x="731372" y="110288"/>
                      <a:pt x="818096" y="104769"/>
                      <a:pt x="1029752" y="105739"/>
                    </a:cubicBezTo>
                    <a:cubicBezTo>
                      <a:pt x="1241408" y="106709"/>
                      <a:pt x="1299983" y="85702"/>
                      <a:pt x="1533673" y="105739"/>
                    </a:cubicBezTo>
                    <a:cubicBezTo>
                      <a:pt x="1767363" y="125776"/>
                      <a:pt x="2048796" y="82277"/>
                      <a:pt x="2190961" y="105739"/>
                    </a:cubicBezTo>
                    <a:cubicBezTo>
                      <a:pt x="2189327" y="57966"/>
                      <a:pt x="2195263" y="34968"/>
                      <a:pt x="2190961" y="0"/>
                    </a:cubicBezTo>
                    <a:cubicBezTo>
                      <a:pt x="2294575" y="102826"/>
                      <a:pt x="2291465" y="115798"/>
                      <a:pt x="2402439" y="211478"/>
                    </a:cubicBezTo>
                    <a:cubicBezTo>
                      <a:pt x="2301800" y="292029"/>
                      <a:pt x="2264244" y="351701"/>
                      <a:pt x="2190961" y="422956"/>
                    </a:cubicBezTo>
                    <a:cubicBezTo>
                      <a:pt x="2192385" y="378772"/>
                      <a:pt x="2187358" y="356848"/>
                      <a:pt x="2190961" y="317217"/>
                    </a:cubicBezTo>
                    <a:cubicBezTo>
                      <a:pt x="2078419" y="341239"/>
                      <a:pt x="1804592" y="316488"/>
                      <a:pt x="1687040" y="317217"/>
                    </a:cubicBezTo>
                    <a:cubicBezTo>
                      <a:pt x="1569488" y="317946"/>
                      <a:pt x="1319994" y="313160"/>
                      <a:pt x="1117390" y="317217"/>
                    </a:cubicBezTo>
                    <a:cubicBezTo>
                      <a:pt x="914786" y="321275"/>
                      <a:pt x="805174" y="334686"/>
                      <a:pt x="613469" y="317217"/>
                    </a:cubicBezTo>
                    <a:cubicBezTo>
                      <a:pt x="421764" y="299748"/>
                      <a:pt x="152930" y="300610"/>
                      <a:pt x="0" y="317217"/>
                    </a:cubicBezTo>
                    <a:cubicBezTo>
                      <a:pt x="-7799" y="269163"/>
                      <a:pt x="-6548" y="177811"/>
                      <a:pt x="0" y="105739"/>
                    </a:cubicBezTo>
                    <a:close/>
                  </a:path>
                </a:pathLst>
              </a:custGeom>
              <a:solidFill>
                <a:srgbClr val="F89837"/>
              </a:solidFill>
              <a:ln>
                <a:solidFill>
                  <a:srgbClr val="F89837"/>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chemeClr val="bg1"/>
                    </a:solidFill>
                    <a:cs typeface="Calibri"/>
                  </a:rPr>
                  <a:t>non-standardized</a:t>
                </a:r>
              </a:p>
            </p:txBody>
          </p:sp>
          <p:sp>
            <p:nvSpPr>
              <p:cNvPr id="34" name="Arrow: Right 103">
                <a:extLst>
                  <a:ext uri="{FF2B5EF4-FFF2-40B4-BE49-F238E27FC236}">
                    <a16:creationId xmlns:a16="http://schemas.microsoft.com/office/drawing/2014/main" id="{5A175843-B1F8-4F0E-BFC3-DD5A25385202}"/>
                  </a:ext>
                </a:extLst>
              </p:cNvPr>
              <p:cNvSpPr/>
              <p:nvPr/>
            </p:nvSpPr>
            <p:spPr>
              <a:xfrm>
                <a:off x="2013342" y="2445187"/>
                <a:ext cx="2415160" cy="421557"/>
              </a:xfrm>
              <a:custGeom>
                <a:avLst/>
                <a:gdLst>
                  <a:gd name="connsiteX0" fmla="*/ 0 w 2415160"/>
                  <a:gd name="connsiteY0" fmla="*/ 105389 h 421557"/>
                  <a:gd name="connsiteX1" fmla="*/ 573139 w 2415160"/>
                  <a:gd name="connsiteY1" fmla="*/ 105389 h 421557"/>
                  <a:gd name="connsiteX2" fmla="*/ 1102191 w 2415160"/>
                  <a:gd name="connsiteY2" fmla="*/ 105389 h 421557"/>
                  <a:gd name="connsiteX3" fmla="*/ 1609199 w 2415160"/>
                  <a:gd name="connsiteY3" fmla="*/ 105389 h 421557"/>
                  <a:gd name="connsiteX4" fmla="*/ 2204382 w 2415160"/>
                  <a:gd name="connsiteY4" fmla="*/ 105389 h 421557"/>
                  <a:gd name="connsiteX5" fmla="*/ 2204382 w 2415160"/>
                  <a:gd name="connsiteY5" fmla="*/ 0 h 421557"/>
                  <a:gd name="connsiteX6" fmla="*/ 2415160 w 2415160"/>
                  <a:gd name="connsiteY6" fmla="*/ 210779 h 421557"/>
                  <a:gd name="connsiteX7" fmla="*/ 2204382 w 2415160"/>
                  <a:gd name="connsiteY7" fmla="*/ 421557 h 421557"/>
                  <a:gd name="connsiteX8" fmla="*/ 2204382 w 2415160"/>
                  <a:gd name="connsiteY8" fmla="*/ 316168 h 421557"/>
                  <a:gd name="connsiteX9" fmla="*/ 1609199 w 2415160"/>
                  <a:gd name="connsiteY9" fmla="*/ 316168 h 421557"/>
                  <a:gd name="connsiteX10" fmla="*/ 1080147 w 2415160"/>
                  <a:gd name="connsiteY10" fmla="*/ 316168 h 421557"/>
                  <a:gd name="connsiteX11" fmla="*/ 595183 w 2415160"/>
                  <a:gd name="connsiteY11" fmla="*/ 316168 h 421557"/>
                  <a:gd name="connsiteX12" fmla="*/ 0 w 2415160"/>
                  <a:gd name="connsiteY12" fmla="*/ 316168 h 421557"/>
                  <a:gd name="connsiteX13" fmla="*/ 0 w 2415160"/>
                  <a:gd name="connsiteY13" fmla="*/ 105389 h 42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5160" h="421557" fill="none" extrusionOk="0">
                    <a:moveTo>
                      <a:pt x="0" y="105389"/>
                    </a:moveTo>
                    <a:cubicBezTo>
                      <a:pt x="281329" y="111980"/>
                      <a:pt x="311455" y="132143"/>
                      <a:pt x="573139" y="105389"/>
                    </a:cubicBezTo>
                    <a:cubicBezTo>
                      <a:pt x="834823" y="78635"/>
                      <a:pt x="994803" y="124028"/>
                      <a:pt x="1102191" y="105389"/>
                    </a:cubicBezTo>
                    <a:cubicBezTo>
                      <a:pt x="1209579" y="86750"/>
                      <a:pt x="1405391" y="82227"/>
                      <a:pt x="1609199" y="105389"/>
                    </a:cubicBezTo>
                    <a:cubicBezTo>
                      <a:pt x="1813007" y="128551"/>
                      <a:pt x="1944499" y="127244"/>
                      <a:pt x="2204382" y="105389"/>
                    </a:cubicBezTo>
                    <a:cubicBezTo>
                      <a:pt x="2200220" y="76069"/>
                      <a:pt x="2208889" y="21173"/>
                      <a:pt x="2204382" y="0"/>
                    </a:cubicBezTo>
                    <a:cubicBezTo>
                      <a:pt x="2240630" y="49788"/>
                      <a:pt x="2333955" y="146834"/>
                      <a:pt x="2415160" y="210779"/>
                    </a:cubicBezTo>
                    <a:cubicBezTo>
                      <a:pt x="2367438" y="276397"/>
                      <a:pt x="2297325" y="338924"/>
                      <a:pt x="2204382" y="421557"/>
                    </a:cubicBezTo>
                    <a:cubicBezTo>
                      <a:pt x="2200201" y="379856"/>
                      <a:pt x="2208610" y="356067"/>
                      <a:pt x="2204382" y="316168"/>
                    </a:cubicBezTo>
                    <a:cubicBezTo>
                      <a:pt x="2023972" y="311205"/>
                      <a:pt x="1740057" y="336825"/>
                      <a:pt x="1609199" y="316168"/>
                    </a:cubicBezTo>
                    <a:cubicBezTo>
                      <a:pt x="1478341" y="295511"/>
                      <a:pt x="1279212" y="326585"/>
                      <a:pt x="1080147" y="316168"/>
                    </a:cubicBezTo>
                    <a:cubicBezTo>
                      <a:pt x="881082" y="305751"/>
                      <a:pt x="745313" y="315805"/>
                      <a:pt x="595183" y="316168"/>
                    </a:cubicBezTo>
                    <a:cubicBezTo>
                      <a:pt x="445053" y="316531"/>
                      <a:pt x="270372" y="317993"/>
                      <a:pt x="0" y="316168"/>
                    </a:cubicBezTo>
                    <a:cubicBezTo>
                      <a:pt x="1814" y="260809"/>
                      <a:pt x="-8193" y="170360"/>
                      <a:pt x="0" y="105389"/>
                    </a:cubicBezTo>
                    <a:close/>
                  </a:path>
                  <a:path w="2415160" h="421557" stroke="0" extrusionOk="0">
                    <a:moveTo>
                      <a:pt x="0" y="105389"/>
                    </a:moveTo>
                    <a:cubicBezTo>
                      <a:pt x="223933" y="108012"/>
                      <a:pt x="365662" y="98345"/>
                      <a:pt x="529052" y="105389"/>
                    </a:cubicBezTo>
                    <a:cubicBezTo>
                      <a:pt x="692442" y="112433"/>
                      <a:pt x="846346" y="82039"/>
                      <a:pt x="1036060" y="105389"/>
                    </a:cubicBezTo>
                    <a:cubicBezTo>
                      <a:pt x="1225774" y="128739"/>
                      <a:pt x="1364895" y="86663"/>
                      <a:pt x="1543067" y="105389"/>
                    </a:cubicBezTo>
                    <a:cubicBezTo>
                      <a:pt x="1721239" y="124115"/>
                      <a:pt x="2054509" y="124604"/>
                      <a:pt x="2204382" y="105389"/>
                    </a:cubicBezTo>
                    <a:cubicBezTo>
                      <a:pt x="2206884" y="72799"/>
                      <a:pt x="2207079" y="24817"/>
                      <a:pt x="2204382" y="0"/>
                    </a:cubicBezTo>
                    <a:cubicBezTo>
                      <a:pt x="2284487" y="87920"/>
                      <a:pt x="2363063" y="163846"/>
                      <a:pt x="2415160" y="210779"/>
                    </a:cubicBezTo>
                    <a:cubicBezTo>
                      <a:pt x="2344330" y="272563"/>
                      <a:pt x="2273836" y="364668"/>
                      <a:pt x="2204382" y="421557"/>
                    </a:cubicBezTo>
                    <a:cubicBezTo>
                      <a:pt x="2209061" y="383114"/>
                      <a:pt x="2201340" y="365035"/>
                      <a:pt x="2204382" y="316168"/>
                    </a:cubicBezTo>
                    <a:cubicBezTo>
                      <a:pt x="2053867" y="325294"/>
                      <a:pt x="1807390" y="306259"/>
                      <a:pt x="1697374" y="316168"/>
                    </a:cubicBezTo>
                    <a:cubicBezTo>
                      <a:pt x="1587358" y="326077"/>
                      <a:pt x="1291694" y="306768"/>
                      <a:pt x="1124235" y="316168"/>
                    </a:cubicBezTo>
                    <a:cubicBezTo>
                      <a:pt x="956776" y="325568"/>
                      <a:pt x="863966" y="322135"/>
                      <a:pt x="617227" y="316168"/>
                    </a:cubicBezTo>
                    <a:cubicBezTo>
                      <a:pt x="370488" y="310201"/>
                      <a:pt x="223816" y="298726"/>
                      <a:pt x="0" y="316168"/>
                    </a:cubicBezTo>
                    <a:cubicBezTo>
                      <a:pt x="4072" y="224867"/>
                      <a:pt x="5412" y="197020"/>
                      <a:pt x="0" y="105389"/>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cs typeface="Calibri"/>
                  </a:rPr>
                  <a:t>standardized</a:t>
                </a:r>
              </a:p>
            </p:txBody>
          </p:sp>
          <p:sp>
            <p:nvSpPr>
              <p:cNvPr id="35" name="Arrow: Right 104">
                <a:extLst>
                  <a:ext uri="{FF2B5EF4-FFF2-40B4-BE49-F238E27FC236}">
                    <a16:creationId xmlns:a16="http://schemas.microsoft.com/office/drawing/2014/main" id="{58D51905-19E2-4518-B7C9-ED2E2E4A6FBD}"/>
                  </a:ext>
                </a:extLst>
              </p:cNvPr>
              <p:cNvSpPr/>
              <p:nvPr/>
            </p:nvSpPr>
            <p:spPr>
              <a:xfrm>
                <a:off x="2019643" y="3431240"/>
                <a:ext cx="2419353" cy="421558"/>
              </a:xfrm>
              <a:custGeom>
                <a:avLst/>
                <a:gdLst>
                  <a:gd name="connsiteX0" fmla="*/ 0 w 2419353"/>
                  <a:gd name="connsiteY0" fmla="*/ 105390 h 421558"/>
                  <a:gd name="connsiteX1" fmla="*/ 574229 w 2419353"/>
                  <a:gd name="connsiteY1" fmla="*/ 105390 h 421558"/>
                  <a:gd name="connsiteX2" fmla="*/ 1104287 w 2419353"/>
                  <a:gd name="connsiteY2" fmla="*/ 105390 h 421558"/>
                  <a:gd name="connsiteX3" fmla="*/ 1612259 w 2419353"/>
                  <a:gd name="connsiteY3" fmla="*/ 105390 h 421558"/>
                  <a:gd name="connsiteX4" fmla="*/ 2208574 w 2419353"/>
                  <a:gd name="connsiteY4" fmla="*/ 105390 h 421558"/>
                  <a:gd name="connsiteX5" fmla="*/ 2208574 w 2419353"/>
                  <a:gd name="connsiteY5" fmla="*/ 0 h 421558"/>
                  <a:gd name="connsiteX6" fmla="*/ 2419353 w 2419353"/>
                  <a:gd name="connsiteY6" fmla="*/ 210779 h 421558"/>
                  <a:gd name="connsiteX7" fmla="*/ 2208574 w 2419353"/>
                  <a:gd name="connsiteY7" fmla="*/ 421558 h 421558"/>
                  <a:gd name="connsiteX8" fmla="*/ 2208574 w 2419353"/>
                  <a:gd name="connsiteY8" fmla="*/ 316169 h 421558"/>
                  <a:gd name="connsiteX9" fmla="*/ 1612259 w 2419353"/>
                  <a:gd name="connsiteY9" fmla="*/ 316169 h 421558"/>
                  <a:gd name="connsiteX10" fmla="*/ 1082201 w 2419353"/>
                  <a:gd name="connsiteY10" fmla="*/ 316169 h 421558"/>
                  <a:gd name="connsiteX11" fmla="*/ 596315 w 2419353"/>
                  <a:gd name="connsiteY11" fmla="*/ 316169 h 421558"/>
                  <a:gd name="connsiteX12" fmla="*/ 0 w 2419353"/>
                  <a:gd name="connsiteY12" fmla="*/ 316169 h 421558"/>
                  <a:gd name="connsiteX13" fmla="*/ 0 w 2419353"/>
                  <a:gd name="connsiteY13" fmla="*/ 105390 h 42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9353" h="421558" fill="none" extrusionOk="0">
                    <a:moveTo>
                      <a:pt x="0" y="105390"/>
                    </a:moveTo>
                    <a:cubicBezTo>
                      <a:pt x="231196" y="109216"/>
                      <a:pt x="369169" y="129059"/>
                      <a:pt x="574229" y="105390"/>
                    </a:cubicBezTo>
                    <a:cubicBezTo>
                      <a:pt x="779289" y="81721"/>
                      <a:pt x="921096" y="108567"/>
                      <a:pt x="1104287" y="105390"/>
                    </a:cubicBezTo>
                    <a:cubicBezTo>
                      <a:pt x="1287478" y="102213"/>
                      <a:pt x="1458557" y="85238"/>
                      <a:pt x="1612259" y="105390"/>
                    </a:cubicBezTo>
                    <a:cubicBezTo>
                      <a:pt x="1765961" y="125542"/>
                      <a:pt x="2010925" y="115307"/>
                      <a:pt x="2208574" y="105390"/>
                    </a:cubicBezTo>
                    <a:cubicBezTo>
                      <a:pt x="2204721" y="70812"/>
                      <a:pt x="2211001" y="48263"/>
                      <a:pt x="2208574" y="0"/>
                    </a:cubicBezTo>
                    <a:cubicBezTo>
                      <a:pt x="2310853" y="108138"/>
                      <a:pt x="2340336" y="144611"/>
                      <a:pt x="2419353" y="210779"/>
                    </a:cubicBezTo>
                    <a:cubicBezTo>
                      <a:pt x="2377758" y="273066"/>
                      <a:pt x="2296378" y="321860"/>
                      <a:pt x="2208574" y="421558"/>
                    </a:cubicBezTo>
                    <a:cubicBezTo>
                      <a:pt x="2204393" y="379857"/>
                      <a:pt x="2212802" y="356068"/>
                      <a:pt x="2208574" y="316169"/>
                    </a:cubicBezTo>
                    <a:cubicBezTo>
                      <a:pt x="1955010" y="341183"/>
                      <a:pt x="1815938" y="334353"/>
                      <a:pt x="1612259" y="316169"/>
                    </a:cubicBezTo>
                    <a:cubicBezTo>
                      <a:pt x="1408580" y="297985"/>
                      <a:pt x="1303801" y="339141"/>
                      <a:pt x="1082201" y="316169"/>
                    </a:cubicBezTo>
                    <a:cubicBezTo>
                      <a:pt x="860601" y="293197"/>
                      <a:pt x="735874" y="293878"/>
                      <a:pt x="596315" y="316169"/>
                    </a:cubicBezTo>
                    <a:cubicBezTo>
                      <a:pt x="456756" y="338460"/>
                      <a:pt x="297171" y="303690"/>
                      <a:pt x="0" y="316169"/>
                    </a:cubicBezTo>
                    <a:cubicBezTo>
                      <a:pt x="1814" y="260810"/>
                      <a:pt x="-8193" y="170361"/>
                      <a:pt x="0" y="105390"/>
                    </a:cubicBezTo>
                    <a:close/>
                  </a:path>
                  <a:path w="2419353" h="421558" stroke="0" extrusionOk="0">
                    <a:moveTo>
                      <a:pt x="0" y="105390"/>
                    </a:moveTo>
                    <a:cubicBezTo>
                      <a:pt x="176842" y="125811"/>
                      <a:pt x="364745" y="101303"/>
                      <a:pt x="530058" y="105390"/>
                    </a:cubicBezTo>
                    <a:cubicBezTo>
                      <a:pt x="695371" y="109477"/>
                      <a:pt x="889026" y="89625"/>
                      <a:pt x="1038030" y="105390"/>
                    </a:cubicBezTo>
                    <a:cubicBezTo>
                      <a:pt x="1187034" y="121155"/>
                      <a:pt x="1320380" y="122715"/>
                      <a:pt x="1546002" y="105390"/>
                    </a:cubicBezTo>
                    <a:cubicBezTo>
                      <a:pt x="1771624" y="88065"/>
                      <a:pt x="2055210" y="115602"/>
                      <a:pt x="2208574" y="105390"/>
                    </a:cubicBezTo>
                    <a:cubicBezTo>
                      <a:pt x="2211211" y="73315"/>
                      <a:pt x="2208940" y="27837"/>
                      <a:pt x="2208574" y="0"/>
                    </a:cubicBezTo>
                    <a:cubicBezTo>
                      <a:pt x="2290450" y="81280"/>
                      <a:pt x="2365762" y="161906"/>
                      <a:pt x="2419353" y="210779"/>
                    </a:cubicBezTo>
                    <a:cubicBezTo>
                      <a:pt x="2375821" y="273103"/>
                      <a:pt x="2266653" y="352724"/>
                      <a:pt x="2208574" y="421558"/>
                    </a:cubicBezTo>
                    <a:cubicBezTo>
                      <a:pt x="2213253" y="383115"/>
                      <a:pt x="2205532" y="365036"/>
                      <a:pt x="2208574" y="316169"/>
                    </a:cubicBezTo>
                    <a:cubicBezTo>
                      <a:pt x="2092628" y="339788"/>
                      <a:pt x="1905270" y="330757"/>
                      <a:pt x="1700602" y="316169"/>
                    </a:cubicBezTo>
                    <a:cubicBezTo>
                      <a:pt x="1495934" y="301581"/>
                      <a:pt x="1403202" y="316517"/>
                      <a:pt x="1126373" y="316169"/>
                    </a:cubicBezTo>
                    <a:cubicBezTo>
                      <a:pt x="849544" y="315821"/>
                      <a:pt x="777143" y="326063"/>
                      <a:pt x="618401" y="316169"/>
                    </a:cubicBezTo>
                    <a:cubicBezTo>
                      <a:pt x="459659" y="306275"/>
                      <a:pt x="254959" y="322064"/>
                      <a:pt x="0" y="316169"/>
                    </a:cubicBezTo>
                    <a:cubicBezTo>
                      <a:pt x="4072" y="224868"/>
                      <a:pt x="5412" y="197021"/>
                      <a:pt x="0" y="105390"/>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ea typeface="+mn-lt"/>
                    <a:cs typeface="+mn-lt"/>
                  </a:rPr>
                  <a:t>standardized</a:t>
                </a:r>
                <a:endParaRPr lang="en-US">
                  <a:solidFill>
                    <a:srgbClr val="FFFFFF"/>
                  </a:solidFill>
                  <a:cs typeface="Calibri"/>
                </a:endParaRPr>
              </a:p>
            </p:txBody>
          </p:sp>
          <p:sp>
            <p:nvSpPr>
              <p:cNvPr id="36" name="Arrow: Right 105">
                <a:extLst>
                  <a:ext uri="{FF2B5EF4-FFF2-40B4-BE49-F238E27FC236}">
                    <a16:creationId xmlns:a16="http://schemas.microsoft.com/office/drawing/2014/main" id="{2330A4EC-BA16-499B-85A3-B817AA45AC32}"/>
                  </a:ext>
                </a:extLst>
              </p:cNvPr>
              <p:cNvSpPr/>
              <p:nvPr/>
            </p:nvSpPr>
            <p:spPr>
              <a:xfrm>
                <a:off x="2022620" y="4362230"/>
                <a:ext cx="2404115" cy="421559"/>
              </a:xfrm>
              <a:custGeom>
                <a:avLst/>
                <a:gdLst>
                  <a:gd name="connsiteX0" fmla="*/ 0 w 2404115"/>
                  <a:gd name="connsiteY0" fmla="*/ 105390 h 421559"/>
                  <a:gd name="connsiteX1" fmla="*/ 570267 w 2404115"/>
                  <a:gd name="connsiteY1" fmla="*/ 105390 h 421559"/>
                  <a:gd name="connsiteX2" fmla="*/ 1096668 w 2404115"/>
                  <a:gd name="connsiteY2" fmla="*/ 105390 h 421559"/>
                  <a:gd name="connsiteX3" fmla="*/ 1601135 w 2404115"/>
                  <a:gd name="connsiteY3" fmla="*/ 105390 h 421559"/>
                  <a:gd name="connsiteX4" fmla="*/ 2193336 w 2404115"/>
                  <a:gd name="connsiteY4" fmla="*/ 105390 h 421559"/>
                  <a:gd name="connsiteX5" fmla="*/ 2193336 w 2404115"/>
                  <a:gd name="connsiteY5" fmla="*/ 0 h 421559"/>
                  <a:gd name="connsiteX6" fmla="*/ 2404115 w 2404115"/>
                  <a:gd name="connsiteY6" fmla="*/ 210780 h 421559"/>
                  <a:gd name="connsiteX7" fmla="*/ 2193336 w 2404115"/>
                  <a:gd name="connsiteY7" fmla="*/ 421559 h 421559"/>
                  <a:gd name="connsiteX8" fmla="*/ 2193336 w 2404115"/>
                  <a:gd name="connsiteY8" fmla="*/ 316169 h 421559"/>
                  <a:gd name="connsiteX9" fmla="*/ 1601135 w 2404115"/>
                  <a:gd name="connsiteY9" fmla="*/ 316169 h 421559"/>
                  <a:gd name="connsiteX10" fmla="*/ 1074735 w 2404115"/>
                  <a:gd name="connsiteY10" fmla="*/ 316169 h 421559"/>
                  <a:gd name="connsiteX11" fmla="*/ 592201 w 2404115"/>
                  <a:gd name="connsiteY11" fmla="*/ 316169 h 421559"/>
                  <a:gd name="connsiteX12" fmla="*/ 0 w 2404115"/>
                  <a:gd name="connsiteY12" fmla="*/ 316169 h 421559"/>
                  <a:gd name="connsiteX13" fmla="*/ 0 w 2404115"/>
                  <a:gd name="connsiteY13" fmla="*/ 105390 h 42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115" h="421559" fill="none" extrusionOk="0">
                    <a:moveTo>
                      <a:pt x="0" y="105390"/>
                    </a:moveTo>
                    <a:cubicBezTo>
                      <a:pt x="197759" y="118860"/>
                      <a:pt x="334380" y="118786"/>
                      <a:pt x="570267" y="105390"/>
                    </a:cubicBezTo>
                    <a:cubicBezTo>
                      <a:pt x="806154" y="91994"/>
                      <a:pt x="937516" y="118058"/>
                      <a:pt x="1096668" y="105390"/>
                    </a:cubicBezTo>
                    <a:cubicBezTo>
                      <a:pt x="1255820" y="92722"/>
                      <a:pt x="1395381" y="107299"/>
                      <a:pt x="1601135" y="105390"/>
                    </a:cubicBezTo>
                    <a:cubicBezTo>
                      <a:pt x="1806889" y="103481"/>
                      <a:pt x="1995518" y="121689"/>
                      <a:pt x="2193336" y="105390"/>
                    </a:cubicBezTo>
                    <a:cubicBezTo>
                      <a:pt x="2189483" y="70812"/>
                      <a:pt x="2195763" y="48263"/>
                      <a:pt x="2193336" y="0"/>
                    </a:cubicBezTo>
                    <a:cubicBezTo>
                      <a:pt x="2298411" y="103255"/>
                      <a:pt x="2327286" y="142390"/>
                      <a:pt x="2404115" y="210780"/>
                    </a:cubicBezTo>
                    <a:cubicBezTo>
                      <a:pt x="2362520" y="273067"/>
                      <a:pt x="2281140" y="321861"/>
                      <a:pt x="2193336" y="421559"/>
                    </a:cubicBezTo>
                    <a:cubicBezTo>
                      <a:pt x="2192394" y="373712"/>
                      <a:pt x="2195164" y="355217"/>
                      <a:pt x="2193336" y="316169"/>
                    </a:cubicBezTo>
                    <a:cubicBezTo>
                      <a:pt x="2065523" y="340431"/>
                      <a:pt x="1830476" y="330589"/>
                      <a:pt x="1601135" y="316169"/>
                    </a:cubicBezTo>
                    <a:cubicBezTo>
                      <a:pt x="1371794" y="301749"/>
                      <a:pt x="1257806" y="297455"/>
                      <a:pt x="1074735" y="316169"/>
                    </a:cubicBezTo>
                    <a:cubicBezTo>
                      <a:pt x="891664" y="334883"/>
                      <a:pt x="764500" y="340059"/>
                      <a:pt x="592201" y="316169"/>
                    </a:cubicBezTo>
                    <a:cubicBezTo>
                      <a:pt x="419902" y="292279"/>
                      <a:pt x="235685" y="309833"/>
                      <a:pt x="0" y="316169"/>
                    </a:cubicBezTo>
                    <a:cubicBezTo>
                      <a:pt x="1814" y="260810"/>
                      <a:pt x="-8193" y="170361"/>
                      <a:pt x="0" y="105390"/>
                    </a:cubicBezTo>
                    <a:close/>
                  </a:path>
                  <a:path w="2404115" h="421559" stroke="0" extrusionOk="0">
                    <a:moveTo>
                      <a:pt x="0" y="105390"/>
                    </a:moveTo>
                    <a:cubicBezTo>
                      <a:pt x="218430" y="128954"/>
                      <a:pt x="322959" y="124953"/>
                      <a:pt x="526401" y="105390"/>
                    </a:cubicBezTo>
                    <a:cubicBezTo>
                      <a:pt x="729843" y="85827"/>
                      <a:pt x="847004" y="127583"/>
                      <a:pt x="1030868" y="105390"/>
                    </a:cubicBezTo>
                    <a:cubicBezTo>
                      <a:pt x="1214732" y="83197"/>
                      <a:pt x="1303690" y="103339"/>
                      <a:pt x="1535335" y="105390"/>
                    </a:cubicBezTo>
                    <a:cubicBezTo>
                      <a:pt x="1766980" y="107441"/>
                      <a:pt x="1956286" y="119309"/>
                      <a:pt x="2193336" y="105390"/>
                    </a:cubicBezTo>
                    <a:cubicBezTo>
                      <a:pt x="2195973" y="73315"/>
                      <a:pt x="2193702" y="27837"/>
                      <a:pt x="2193336" y="0"/>
                    </a:cubicBezTo>
                    <a:cubicBezTo>
                      <a:pt x="2276982" y="74639"/>
                      <a:pt x="2349031" y="159968"/>
                      <a:pt x="2404115" y="210780"/>
                    </a:cubicBezTo>
                    <a:cubicBezTo>
                      <a:pt x="2360583" y="273104"/>
                      <a:pt x="2251415" y="352725"/>
                      <a:pt x="2193336" y="421559"/>
                    </a:cubicBezTo>
                    <a:cubicBezTo>
                      <a:pt x="2194860" y="370968"/>
                      <a:pt x="2197413" y="367729"/>
                      <a:pt x="2193336" y="316169"/>
                    </a:cubicBezTo>
                    <a:cubicBezTo>
                      <a:pt x="2043634" y="321507"/>
                      <a:pt x="1791252" y="320423"/>
                      <a:pt x="1688869" y="316169"/>
                    </a:cubicBezTo>
                    <a:cubicBezTo>
                      <a:pt x="1586486" y="311915"/>
                      <a:pt x="1332225" y="290704"/>
                      <a:pt x="1118601" y="316169"/>
                    </a:cubicBezTo>
                    <a:cubicBezTo>
                      <a:pt x="904977" y="341634"/>
                      <a:pt x="842476" y="317914"/>
                      <a:pt x="614134" y="316169"/>
                    </a:cubicBezTo>
                    <a:cubicBezTo>
                      <a:pt x="385792" y="314424"/>
                      <a:pt x="240778" y="318479"/>
                      <a:pt x="0" y="316169"/>
                    </a:cubicBezTo>
                    <a:cubicBezTo>
                      <a:pt x="4072" y="224868"/>
                      <a:pt x="5412" y="197021"/>
                      <a:pt x="0" y="105390"/>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cs typeface="Calibri"/>
                  </a:rPr>
                  <a:t>standardized</a:t>
                </a:r>
              </a:p>
            </p:txBody>
          </p:sp>
          <p:sp>
            <p:nvSpPr>
              <p:cNvPr id="37" name="Arrow: Right 106">
                <a:extLst>
                  <a:ext uri="{FF2B5EF4-FFF2-40B4-BE49-F238E27FC236}">
                    <a16:creationId xmlns:a16="http://schemas.microsoft.com/office/drawing/2014/main" id="{FDC6CCBD-E78C-4E1A-87D3-E4B06BC692B6}"/>
                  </a:ext>
                </a:extLst>
              </p:cNvPr>
              <p:cNvSpPr/>
              <p:nvPr/>
            </p:nvSpPr>
            <p:spPr>
              <a:xfrm>
                <a:off x="1965335" y="5324938"/>
                <a:ext cx="2461850" cy="424357"/>
              </a:xfrm>
              <a:custGeom>
                <a:avLst/>
                <a:gdLst>
                  <a:gd name="connsiteX0" fmla="*/ 0 w 2461850"/>
                  <a:gd name="connsiteY0" fmla="*/ 106089 h 424357"/>
                  <a:gd name="connsiteX1" fmla="*/ 584915 w 2461850"/>
                  <a:gd name="connsiteY1" fmla="*/ 106089 h 424357"/>
                  <a:gd name="connsiteX2" fmla="*/ 1124836 w 2461850"/>
                  <a:gd name="connsiteY2" fmla="*/ 106089 h 424357"/>
                  <a:gd name="connsiteX3" fmla="*/ 1642261 w 2461850"/>
                  <a:gd name="connsiteY3" fmla="*/ 106089 h 424357"/>
                  <a:gd name="connsiteX4" fmla="*/ 2249672 w 2461850"/>
                  <a:gd name="connsiteY4" fmla="*/ 106089 h 424357"/>
                  <a:gd name="connsiteX5" fmla="*/ 2249672 w 2461850"/>
                  <a:gd name="connsiteY5" fmla="*/ 0 h 424357"/>
                  <a:gd name="connsiteX6" fmla="*/ 2461850 w 2461850"/>
                  <a:gd name="connsiteY6" fmla="*/ 212179 h 424357"/>
                  <a:gd name="connsiteX7" fmla="*/ 2249672 w 2461850"/>
                  <a:gd name="connsiteY7" fmla="*/ 424357 h 424357"/>
                  <a:gd name="connsiteX8" fmla="*/ 2249672 w 2461850"/>
                  <a:gd name="connsiteY8" fmla="*/ 318268 h 424357"/>
                  <a:gd name="connsiteX9" fmla="*/ 1642261 w 2461850"/>
                  <a:gd name="connsiteY9" fmla="*/ 318268 h 424357"/>
                  <a:gd name="connsiteX10" fmla="*/ 1102339 w 2461850"/>
                  <a:gd name="connsiteY10" fmla="*/ 318268 h 424357"/>
                  <a:gd name="connsiteX11" fmla="*/ 607411 w 2461850"/>
                  <a:gd name="connsiteY11" fmla="*/ 318268 h 424357"/>
                  <a:gd name="connsiteX12" fmla="*/ 0 w 2461850"/>
                  <a:gd name="connsiteY12" fmla="*/ 318268 h 424357"/>
                  <a:gd name="connsiteX13" fmla="*/ 0 w 2461850"/>
                  <a:gd name="connsiteY13" fmla="*/ 106089 h 4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1850" h="424357" fill="none" extrusionOk="0">
                    <a:moveTo>
                      <a:pt x="0" y="106089"/>
                    </a:moveTo>
                    <a:cubicBezTo>
                      <a:pt x="147339" y="130745"/>
                      <a:pt x="418241" y="108749"/>
                      <a:pt x="584915" y="106089"/>
                    </a:cubicBezTo>
                    <a:cubicBezTo>
                      <a:pt x="751589" y="103429"/>
                      <a:pt x="958700" y="87062"/>
                      <a:pt x="1124836" y="106089"/>
                    </a:cubicBezTo>
                    <a:cubicBezTo>
                      <a:pt x="1290972" y="125116"/>
                      <a:pt x="1494535" y="129499"/>
                      <a:pt x="1642261" y="106089"/>
                    </a:cubicBezTo>
                    <a:cubicBezTo>
                      <a:pt x="1789987" y="82679"/>
                      <a:pt x="2127373" y="112835"/>
                      <a:pt x="2249672" y="106089"/>
                    </a:cubicBezTo>
                    <a:cubicBezTo>
                      <a:pt x="2247512" y="68843"/>
                      <a:pt x="2249409" y="46622"/>
                      <a:pt x="2249672" y="0"/>
                    </a:cubicBezTo>
                    <a:cubicBezTo>
                      <a:pt x="2308193" y="40386"/>
                      <a:pt x="2396095" y="162932"/>
                      <a:pt x="2461850" y="212179"/>
                    </a:cubicBezTo>
                    <a:cubicBezTo>
                      <a:pt x="2398715" y="260399"/>
                      <a:pt x="2356165" y="337929"/>
                      <a:pt x="2249672" y="424357"/>
                    </a:cubicBezTo>
                    <a:cubicBezTo>
                      <a:pt x="2250976" y="389684"/>
                      <a:pt x="2252101" y="347924"/>
                      <a:pt x="2249672" y="318268"/>
                    </a:cubicBezTo>
                    <a:cubicBezTo>
                      <a:pt x="2021040" y="339963"/>
                      <a:pt x="1870136" y="330036"/>
                      <a:pt x="1642261" y="318268"/>
                    </a:cubicBezTo>
                    <a:cubicBezTo>
                      <a:pt x="1414386" y="306500"/>
                      <a:pt x="1283854" y="306353"/>
                      <a:pt x="1102339" y="318268"/>
                    </a:cubicBezTo>
                    <a:cubicBezTo>
                      <a:pt x="920824" y="330183"/>
                      <a:pt x="794554" y="294851"/>
                      <a:pt x="607411" y="318268"/>
                    </a:cubicBezTo>
                    <a:cubicBezTo>
                      <a:pt x="420268" y="341685"/>
                      <a:pt x="192142" y="324521"/>
                      <a:pt x="0" y="318268"/>
                    </a:cubicBezTo>
                    <a:cubicBezTo>
                      <a:pt x="-9063" y="222137"/>
                      <a:pt x="1061" y="161866"/>
                      <a:pt x="0" y="106089"/>
                    </a:cubicBezTo>
                    <a:close/>
                  </a:path>
                  <a:path w="2461850" h="424357" stroke="0" extrusionOk="0">
                    <a:moveTo>
                      <a:pt x="0" y="106089"/>
                    </a:moveTo>
                    <a:cubicBezTo>
                      <a:pt x="127864" y="97576"/>
                      <a:pt x="271513" y="98233"/>
                      <a:pt x="539921" y="106089"/>
                    </a:cubicBezTo>
                    <a:cubicBezTo>
                      <a:pt x="808329" y="113945"/>
                      <a:pt x="903298" y="86379"/>
                      <a:pt x="1057346" y="106089"/>
                    </a:cubicBezTo>
                    <a:cubicBezTo>
                      <a:pt x="1211395" y="125799"/>
                      <a:pt x="1338184" y="128118"/>
                      <a:pt x="1574770" y="106089"/>
                    </a:cubicBezTo>
                    <a:cubicBezTo>
                      <a:pt x="1811356" y="84060"/>
                      <a:pt x="2072040" y="112106"/>
                      <a:pt x="2249672" y="106089"/>
                    </a:cubicBezTo>
                    <a:cubicBezTo>
                      <a:pt x="2246764" y="64066"/>
                      <a:pt x="2246175" y="38189"/>
                      <a:pt x="2249672" y="0"/>
                    </a:cubicBezTo>
                    <a:cubicBezTo>
                      <a:pt x="2321646" y="81223"/>
                      <a:pt x="2387334" y="123963"/>
                      <a:pt x="2461850" y="212179"/>
                    </a:cubicBezTo>
                    <a:cubicBezTo>
                      <a:pt x="2416882" y="266680"/>
                      <a:pt x="2324279" y="338751"/>
                      <a:pt x="2249672" y="424357"/>
                    </a:cubicBezTo>
                    <a:cubicBezTo>
                      <a:pt x="2247723" y="392938"/>
                      <a:pt x="2246022" y="342363"/>
                      <a:pt x="2249672" y="318268"/>
                    </a:cubicBezTo>
                    <a:cubicBezTo>
                      <a:pt x="2067444" y="337095"/>
                      <a:pt x="1966731" y="334377"/>
                      <a:pt x="1732247" y="318268"/>
                    </a:cubicBezTo>
                    <a:cubicBezTo>
                      <a:pt x="1497764" y="302159"/>
                      <a:pt x="1273707" y="299439"/>
                      <a:pt x="1147333" y="318268"/>
                    </a:cubicBezTo>
                    <a:cubicBezTo>
                      <a:pt x="1020959" y="337097"/>
                      <a:pt x="796361" y="303217"/>
                      <a:pt x="629908" y="318268"/>
                    </a:cubicBezTo>
                    <a:cubicBezTo>
                      <a:pt x="463456" y="333319"/>
                      <a:pt x="288905" y="301227"/>
                      <a:pt x="0" y="318268"/>
                    </a:cubicBezTo>
                    <a:cubicBezTo>
                      <a:pt x="-5677" y="212397"/>
                      <a:pt x="-452" y="197816"/>
                      <a:pt x="0" y="106089"/>
                    </a:cubicBezTo>
                    <a:close/>
                  </a:path>
                </a:pathLst>
              </a:custGeom>
              <a:solidFill>
                <a:srgbClr val="CC34EB"/>
              </a:solidFill>
              <a:ln>
                <a:solidFill>
                  <a:srgbClr val="CC34EB"/>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ea typeface="+mn-lt"/>
                    <a:cs typeface="+mn-lt"/>
                  </a:rPr>
                  <a:t>standardized</a:t>
                </a:r>
                <a:endParaRPr lang="en-US" sz="1700">
                  <a:solidFill>
                    <a:srgbClr val="FFFFFF"/>
                  </a:solidFill>
                </a:endParaRPr>
              </a:p>
            </p:txBody>
          </p:sp>
        </p:grpSp>
        <p:sp>
          <p:nvSpPr>
            <p:cNvPr id="16" name="Rounded Rectangle 27">
              <a:extLst>
                <a:ext uri="{FF2B5EF4-FFF2-40B4-BE49-F238E27FC236}">
                  <a16:creationId xmlns:a16="http://schemas.microsoft.com/office/drawing/2014/main" id="{CF13BFA8-89F7-4A8B-ABD2-13E89CC5E7D2}"/>
                </a:ext>
              </a:extLst>
            </p:cNvPr>
            <p:cNvSpPr/>
            <p:nvPr/>
          </p:nvSpPr>
          <p:spPr>
            <a:xfrm>
              <a:off x="790298" y="352162"/>
              <a:ext cx="3771840" cy="460758"/>
            </a:xfrm>
            <a:prstGeom prst="roundRect">
              <a:avLst/>
            </a:prstGeom>
            <a:solidFill>
              <a:srgbClr val="00ABD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H" sz="1400" b="1">
                  <a:solidFill>
                    <a:srgbClr val="FFFFFF"/>
                  </a:solidFill>
                  <a:latin typeface="Arial"/>
                  <a:ea typeface="Arial"/>
                  <a:cs typeface="Arial"/>
                </a:rPr>
                <a:t>DATA PROVIDERS and WEB SERVICES</a:t>
              </a:r>
              <a:endParaRPr lang="en-US" sz="1400" b="1" err="1">
                <a:solidFill>
                  <a:srgbClr val="FFFFFF"/>
                </a:solidFill>
                <a:latin typeface="Arial"/>
                <a:ea typeface="Arial"/>
                <a:cs typeface="Arial"/>
              </a:endParaRPr>
            </a:p>
          </p:txBody>
        </p:sp>
        <p:grpSp>
          <p:nvGrpSpPr>
            <p:cNvPr id="17" name="Group 16">
              <a:extLst>
                <a:ext uri="{FF2B5EF4-FFF2-40B4-BE49-F238E27FC236}">
                  <a16:creationId xmlns:a16="http://schemas.microsoft.com/office/drawing/2014/main" id="{7A886E74-5CD2-486D-AC28-D7FB89EB8831}"/>
                </a:ext>
              </a:extLst>
            </p:cNvPr>
            <p:cNvGrpSpPr/>
            <p:nvPr/>
          </p:nvGrpSpPr>
          <p:grpSpPr>
            <a:xfrm>
              <a:off x="1074723" y="1113007"/>
              <a:ext cx="1003660" cy="4648376"/>
              <a:chOff x="1074723" y="1113007"/>
              <a:chExt cx="1003660" cy="4648376"/>
            </a:xfrm>
          </p:grpSpPr>
          <p:grpSp>
            <p:nvGrpSpPr>
              <p:cNvPr id="18" name="Group 17">
                <a:extLst>
                  <a:ext uri="{FF2B5EF4-FFF2-40B4-BE49-F238E27FC236}">
                    <a16:creationId xmlns:a16="http://schemas.microsoft.com/office/drawing/2014/main" id="{BA39CBD3-F120-4EBC-9D68-9029EC92DEDF}"/>
                  </a:ext>
                </a:extLst>
              </p:cNvPr>
              <p:cNvGrpSpPr/>
              <p:nvPr/>
            </p:nvGrpSpPr>
            <p:grpSpPr>
              <a:xfrm>
                <a:off x="1074723" y="1113007"/>
                <a:ext cx="1003660" cy="794204"/>
                <a:chOff x="1726288" y="3432137"/>
                <a:chExt cx="1003660" cy="794204"/>
              </a:xfrm>
            </p:grpSpPr>
            <p:pic>
              <p:nvPicPr>
                <p:cNvPr id="31" name="Picture 5" descr="Icon&#10;&#10;Description automatically generated">
                  <a:extLst>
                    <a:ext uri="{FF2B5EF4-FFF2-40B4-BE49-F238E27FC236}">
                      <a16:creationId xmlns:a16="http://schemas.microsoft.com/office/drawing/2014/main" id="{231453AA-B930-4340-AED1-77611A2CD9C8}"/>
                    </a:ext>
                  </a:extLst>
                </p:cNvPr>
                <p:cNvPicPr>
                  <a:picLocks noChangeAspect="1"/>
                </p:cNvPicPr>
                <p:nvPr/>
              </p:nvPicPr>
              <p:blipFill>
                <a:blip r:embed="rId2"/>
                <a:stretch>
                  <a:fillRect/>
                </a:stretch>
              </p:blipFill>
              <p:spPr>
                <a:xfrm>
                  <a:off x="1726288" y="3432137"/>
                  <a:ext cx="686877" cy="689673"/>
                </a:xfrm>
                <a:prstGeom prst="rect">
                  <a:avLst/>
                </a:prstGeom>
              </p:spPr>
            </p:pic>
            <p:pic>
              <p:nvPicPr>
                <p:cNvPr id="32" name="Picture 4" descr="Icon&#10;&#10;Description automatically generated">
                  <a:extLst>
                    <a:ext uri="{FF2B5EF4-FFF2-40B4-BE49-F238E27FC236}">
                      <a16:creationId xmlns:a16="http://schemas.microsoft.com/office/drawing/2014/main" id="{58D3AF76-777E-459B-82DC-859DEF4B3889}"/>
                    </a:ext>
                  </a:extLst>
                </p:cNvPr>
                <p:cNvPicPr>
                  <a:picLocks noChangeAspect="1"/>
                </p:cNvPicPr>
                <p:nvPr/>
              </p:nvPicPr>
              <p:blipFill>
                <a:blip r:embed="rId3"/>
                <a:stretch>
                  <a:fillRect/>
                </a:stretch>
              </p:blipFill>
              <p:spPr>
                <a:xfrm>
                  <a:off x="2162313" y="3736008"/>
                  <a:ext cx="567635" cy="490333"/>
                </a:xfrm>
                <a:prstGeom prst="rect">
                  <a:avLst/>
                </a:prstGeom>
              </p:spPr>
            </p:pic>
          </p:grpSp>
          <p:grpSp>
            <p:nvGrpSpPr>
              <p:cNvPr id="19" name="Group 18">
                <a:extLst>
                  <a:ext uri="{FF2B5EF4-FFF2-40B4-BE49-F238E27FC236}">
                    <a16:creationId xmlns:a16="http://schemas.microsoft.com/office/drawing/2014/main" id="{9297591B-9C5A-439F-B240-2088EDD6D3D1}"/>
                  </a:ext>
                </a:extLst>
              </p:cNvPr>
              <p:cNvGrpSpPr/>
              <p:nvPr/>
            </p:nvGrpSpPr>
            <p:grpSpPr>
              <a:xfrm>
                <a:off x="1078344" y="3027513"/>
                <a:ext cx="988996" cy="801262"/>
                <a:chOff x="614518" y="2795599"/>
                <a:chExt cx="988996" cy="801262"/>
              </a:xfrm>
            </p:grpSpPr>
            <p:pic>
              <p:nvPicPr>
                <p:cNvPr id="29" name="Picture 5" descr="Icon&#10;&#10;Description automatically generated">
                  <a:extLst>
                    <a:ext uri="{FF2B5EF4-FFF2-40B4-BE49-F238E27FC236}">
                      <a16:creationId xmlns:a16="http://schemas.microsoft.com/office/drawing/2014/main" id="{A6214615-822C-4ED2-86B0-3DB6045218F9}"/>
                    </a:ext>
                  </a:extLst>
                </p:cNvPr>
                <p:cNvPicPr>
                  <a:picLocks noChangeAspect="1"/>
                </p:cNvPicPr>
                <p:nvPr/>
              </p:nvPicPr>
              <p:blipFill>
                <a:blip r:embed="rId2"/>
                <a:stretch>
                  <a:fillRect/>
                </a:stretch>
              </p:blipFill>
              <p:spPr>
                <a:xfrm>
                  <a:off x="614518" y="2795599"/>
                  <a:ext cx="708964" cy="689673"/>
                </a:xfrm>
                <a:prstGeom prst="rect">
                  <a:avLst/>
                </a:prstGeom>
              </p:spPr>
            </p:pic>
            <p:pic>
              <p:nvPicPr>
                <p:cNvPr id="30" name="Picture 7">
                  <a:extLst>
                    <a:ext uri="{FF2B5EF4-FFF2-40B4-BE49-F238E27FC236}">
                      <a16:creationId xmlns:a16="http://schemas.microsoft.com/office/drawing/2014/main" id="{44B32A4A-2DAF-4190-BFFE-23C6CA79BE37}"/>
                    </a:ext>
                  </a:extLst>
                </p:cNvPr>
                <p:cNvPicPr>
                  <a:picLocks noChangeAspect="1"/>
                </p:cNvPicPr>
                <p:nvPr/>
              </p:nvPicPr>
              <p:blipFill>
                <a:blip r:embed="rId4"/>
                <a:stretch>
                  <a:fillRect/>
                </a:stretch>
              </p:blipFill>
              <p:spPr>
                <a:xfrm>
                  <a:off x="1046922" y="3106531"/>
                  <a:ext cx="556592" cy="490330"/>
                </a:xfrm>
                <a:prstGeom prst="rect">
                  <a:avLst/>
                </a:prstGeom>
              </p:spPr>
            </p:pic>
          </p:grpSp>
          <p:grpSp>
            <p:nvGrpSpPr>
              <p:cNvPr id="20" name="Group 19">
                <a:extLst>
                  <a:ext uri="{FF2B5EF4-FFF2-40B4-BE49-F238E27FC236}">
                    <a16:creationId xmlns:a16="http://schemas.microsoft.com/office/drawing/2014/main" id="{6C9C9F6E-7CBE-45D3-BF3A-25B4CE047C22}"/>
                  </a:ext>
                </a:extLst>
              </p:cNvPr>
              <p:cNvGrpSpPr/>
              <p:nvPr/>
            </p:nvGrpSpPr>
            <p:grpSpPr>
              <a:xfrm>
                <a:off x="1078343" y="2076868"/>
                <a:ext cx="988998" cy="802167"/>
                <a:chOff x="614517" y="3899042"/>
                <a:chExt cx="988998" cy="802167"/>
              </a:xfrm>
            </p:grpSpPr>
            <p:pic>
              <p:nvPicPr>
                <p:cNvPr id="27" name="Picture 5" descr="Icon&#10;&#10;Description automatically generated">
                  <a:extLst>
                    <a:ext uri="{FF2B5EF4-FFF2-40B4-BE49-F238E27FC236}">
                      <a16:creationId xmlns:a16="http://schemas.microsoft.com/office/drawing/2014/main" id="{0E62575D-4F71-4EB6-A228-5A4C24FC5F0E}"/>
                    </a:ext>
                  </a:extLst>
                </p:cNvPr>
                <p:cNvPicPr>
                  <a:picLocks noChangeAspect="1"/>
                </p:cNvPicPr>
                <p:nvPr/>
              </p:nvPicPr>
              <p:blipFill>
                <a:blip r:embed="rId2"/>
                <a:stretch>
                  <a:fillRect/>
                </a:stretch>
              </p:blipFill>
              <p:spPr>
                <a:xfrm>
                  <a:off x="614517" y="3899042"/>
                  <a:ext cx="686877" cy="689672"/>
                </a:xfrm>
                <a:prstGeom prst="rect">
                  <a:avLst/>
                </a:prstGeom>
              </p:spPr>
            </p:pic>
            <p:pic>
              <p:nvPicPr>
                <p:cNvPr id="28" name="Picture 9" descr="Icon&#10;&#10;Description automatically generated">
                  <a:extLst>
                    <a:ext uri="{FF2B5EF4-FFF2-40B4-BE49-F238E27FC236}">
                      <a16:creationId xmlns:a16="http://schemas.microsoft.com/office/drawing/2014/main" id="{0E5FAF17-E874-41DB-82EF-0387C3B92AD9}"/>
                    </a:ext>
                  </a:extLst>
                </p:cNvPr>
                <p:cNvPicPr>
                  <a:picLocks noChangeAspect="1"/>
                </p:cNvPicPr>
                <p:nvPr/>
              </p:nvPicPr>
              <p:blipFill>
                <a:blip r:embed="rId5"/>
                <a:stretch>
                  <a:fillRect/>
                </a:stretch>
              </p:blipFill>
              <p:spPr>
                <a:xfrm>
                  <a:off x="1046922" y="4210877"/>
                  <a:ext cx="556593" cy="490332"/>
                </a:xfrm>
                <a:prstGeom prst="rect">
                  <a:avLst/>
                </a:prstGeom>
              </p:spPr>
            </p:pic>
          </p:grpSp>
          <p:grpSp>
            <p:nvGrpSpPr>
              <p:cNvPr id="21" name="Group 20">
                <a:extLst>
                  <a:ext uri="{FF2B5EF4-FFF2-40B4-BE49-F238E27FC236}">
                    <a16:creationId xmlns:a16="http://schemas.microsoft.com/office/drawing/2014/main" id="{5391B2E1-E672-4445-A655-5D18F0CEA3A3}"/>
                  </a:ext>
                </a:extLst>
              </p:cNvPr>
              <p:cNvGrpSpPr/>
              <p:nvPr/>
            </p:nvGrpSpPr>
            <p:grpSpPr>
              <a:xfrm>
                <a:off x="1078344" y="3988294"/>
                <a:ext cx="1000038" cy="801263"/>
                <a:chOff x="614518" y="2773511"/>
                <a:chExt cx="1000038" cy="801263"/>
              </a:xfrm>
            </p:grpSpPr>
            <p:pic>
              <p:nvPicPr>
                <p:cNvPr id="25" name="Picture 5" descr="Icon&#10;&#10;Description automatically generated">
                  <a:extLst>
                    <a:ext uri="{FF2B5EF4-FFF2-40B4-BE49-F238E27FC236}">
                      <a16:creationId xmlns:a16="http://schemas.microsoft.com/office/drawing/2014/main" id="{195BD76A-146F-4F9C-96CA-84ED91B080D6}"/>
                    </a:ext>
                  </a:extLst>
                </p:cNvPr>
                <p:cNvPicPr>
                  <a:picLocks noChangeAspect="1"/>
                </p:cNvPicPr>
                <p:nvPr/>
              </p:nvPicPr>
              <p:blipFill>
                <a:blip r:embed="rId2"/>
                <a:stretch>
                  <a:fillRect/>
                </a:stretch>
              </p:blipFill>
              <p:spPr>
                <a:xfrm>
                  <a:off x="614518" y="2773511"/>
                  <a:ext cx="708964" cy="689673"/>
                </a:xfrm>
                <a:prstGeom prst="rect">
                  <a:avLst/>
                </a:prstGeom>
              </p:spPr>
            </p:pic>
            <p:pic>
              <p:nvPicPr>
                <p:cNvPr id="26" name="Picture 11" descr="Icon&#10;&#10;Description automatically generated">
                  <a:extLst>
                    <a:ext uri="{FF2B5EF4-FFF2-40B4-BE49-F238E27FC236}">
                      <a16:creationId xmlns:a16="http://schemas.microsoft.com/office/drawing/2014/main" id="{FCF43951-7BC5-4A54-958C-BDDCE5423FE9}"/>
                    </a:ext>
                  </a:extLst>
                </p:cNvPr>
                <p:cNvPicPr>
                  <a:picLocks noChangeAspect="1"/>
                </p:cNvPicPr>
                <p:nvPr/>
              </p:nvPicPr>
              <p:blipFill>
                <a:blip r:embed="rId6"/>
                <a:stretch>
                  <a:fillRect/>
                </a:stretch>
              </p:blipFill>
              <p:spPr>
                <a:xfrm>
                  <a:off x="1057965" y="3084443"/>
                  <a:ext cx="556591" cy="490331"/>
                </a:xfrm>
                <a:prstGeom prst="rect">
                  <a:avLst/>
                </a:prstGeom>
              </p:spPr>
            </p:pic>
          </p:grpSp>
          <p:grpSp>
            <p:nvGrpSpPr>
              <p:cNvPr id="22" name="Group 21">
                <a:extLst>
                  <a:ext uri="{FF2B5EF4-FFF2-40B4-BE49-F238E27FC236}">
                    <a16:creationId xmlns:a16="http://schemas.microsoft.com/office/drawing/2014/main" id="{82436DC4-A62A-4174-9833-2D8BA160B1F9}"/>
                  </a:ext>
                </a:extLst>
              </p:cNvPr>
              <p:cNvGrpSpPr/>
              <p:nvPr/>
            </p:nvGrpSpPr>
            <p:grpSpPr>
              <a:xfrm>
                <a:off x="1079611" y="4979131"/>
                <a:ext cx="987727" cy="782252"/>
                <a:chOff x="1863698" y="2317652"/>
                <a:chExt cx="987727" cy="782252"/>
              </a:xfrm>
            </p:grpSpPr>
            <p:pic>
              <p:nvPicPr>
                <p:cNvPr id="23" name="Picture 5" descr="Icon&#10;&#10;Description automatically generated">
                  <a:extLst>
                    <a:ext uri="{FF2B5EF4-FFF2-40B4-BE49-F238E27FC236}">
                      <a16:creationId xmlns:a16="http://schemas.microsoft.com/office/drawing/2014/main" id="{503AC6FD-C9D8-4A09-937C-0136DFD12F04}"/>
                    </a:ext>
                  </a:extLst>
                </p:cNvPr>
                <p:cNvPicPr>
                  <a:picLocks noChangeAspect="1"/>
                </p:cNvPicPr>
                <p:nvPr/>
              </p:nvPicPr>
              <p:blipFill>
                <a:blip r:embed="rId2"/>
                <a:stretch>
                  <a:fillRect/>
                </a:stretch>
              </p:blipFill>
              <p:spPr>
                <a:xfrm>
                  <a:off x="1863698" y="2317652"/>
                  <a:ext cx="708964" cy="689673"/>
                </a:xfrm>
                <a:prstGeom prst="rect">
                  <a:avLst/>
                </a:prstGeom>
              </p:spPr>
            </p:pic>
            <p:pic>
              <p:nvPicPr>
                <p:cNvPr id="24" name="Picture 15" descr="Icon&#10;&#10;Description automatically generated">
                  <a:extLst>
                    <a:ext uri="{FF2B5EF4-FFF2-40B4-BE49-F238E27FC236}">
                      <a16:creationId xmlns:a16="http://schemas.microsoft.com/office/drawing/2014/main" id="{E96A0F07-9D90-498D-A0A5-D678493C3E3D}"/>
                    </a:ext>
                  </a:extLst>
                </p:cNvPr>
                <p:cNvPicPr>
                  <a:picLocks noChangeAspect="1"/>
                </p:cNvPicPr>
                <p:nvPr/>
              </p:nvPicPr>
              <p:blipFill>
                <a:blip r:embed="rId7"/>
                <a:stretch>
                  <a:fillRect/>
                </a:stretch>
              </p:blipFill>
              <p:spPr>
                <a:xfrm>
                  <a:off x="2294835" y="2631660"/>
                  <a:ext cx="556590" cy="468244"/>
                </a:xfrm>
                <a:prstGeom prst="rect">
                  <a:avLst/>
                </a:prstGeom>
              </p:spPr>
            </p:pic>
          </p:grpSp>
        </p:grpSp>
      </p:grpSp>
      <p:grpSp>
        <p:nvGrpSpPr>
          <p:cNvPr id="38" name="Group 37">
            <a:extLst>
              <a:ext uri="{FF2B5EF4-FFF2-40B4-BE49-F238E27FC236}">
                <a16:creationId xmlns:a16="http://schemas.microsoft.com/office/drawing/2014/main" id="{B7E7F0C3-30B9-4BBC-B01F-655CC96ECBBA}"/>
              </a:ext>
            </a:extLst>
          </p:cNvPr>
          <p:cNvGrpSpPr/>
          <p:nvPr/>
        </p:nvGrpSpPr>
        <p:grpSpPr>
          <a:xfrm>
            <a:off x="7805074" y="163785"/>
            <a:ext cx="3815883" cy="5654445"/>
            <a:chOff x="7637926" y="352556"/>
            <a:chExt cx="3815883" cy="5654445"/>
          </a:xfrm>
        </p:grpSpPr>
        <p:sp>
          <p:nvSpPr>
            <p:cNvPr id="39" name="Rounded Rectangle 27">
              <a:extLst>
                <a:ext uri="{FF2B5EF4-FFF2-40B4-BE49-F238E27FC236}">
                  <a16:creationId xmlns:a16="http://schemas.microsoft.com/office/drawing/2014/main" id="{3400DF33-3DE5-46EE-BBE6-0B3E8FBFA68E}"/>
                </a:ext>
              </a:extLst>
            </p:cNvPr>
            <p:cNvSpPr/>
            <p:nvPr/>
          </p:nvSpPr>
          <p:spPr>
            <a:xfrm>
              <a:off x="7637926" y="352556"/>
              <a:ext cx="3559763" cy="438671"/>
            </a:xfrm>
            <a:prstGeom prst="roundRect">
              <a:avLst/>
            </a:prstGeom>
            <a:solidFill>
              <a:srgbClr val="00ABD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H" sz="1500" b="1">
                  <a:solidFill>
                    <a:srgbClr val="FFFFFF"/>
                  </a:solidFill>
                  <a:latin typeface="Arial"/>
                  <a:ea typeface="Arial"/>
                  <a:cs typeface="Arial"/>
                </a:rPr>
                <a:t>DATA USERS and TOOLS</a:t>
              </a:r>
              <a:endParaRPr lang="en-US" sz="1500" b="1">
                <a:solidFill>
                  <a:srgbClr val="FFFFFF"/>
                </a:solidFill>
                <a:latin typeface="Arial"/>
                <a:ea typeface="Arial"/>
                <a:cs typeface="Arial"/>
              </a:endParaRPr>
            </a:p>
          </p:txBody>
        </p:sp>
        <p:grpSp>
          <p:nvGrpSpPr>
            <p:cNvPr id="40" name="Group 39">
              <a:extLst>
                <a:ext uri="{FF2B5EF4-FFF2-40B4-BE49-F238E27FC236}">
                  <a16:creationId xmlns:a16="http://schemas.microsoft.com/office/drawing/2014/main" id="{C28562E6-5DCA-4677-B4B2-452851525BBC}"/>
                </a:ext>
              </a:extLst>
            </p:cNvPr>
            <p:cNvGrpSpPr/>
            <p:nvPr/>
          </p:nvGrpSpPr>
          <p:grpSpPr>
            <a:xfrm>
              <a:off x="9463592" y="1074530"/>
              <a:ext cx="1990217" cy="4932471"/>
              <a:chOff x="9463592" y="1140790"/>
              <a:chExt cx="1990217" cy="4932471"/>
            </a:xfrm>
          </p:grpSpPr>
          <p:grpSp>
            <p:nvGrpSpPr>
              <p:cNvPr id="63" name="Group 62">
                <a:extLst>
                  <a:ext uri="{FF2B5EF4-FFF2-40B4-BE49-F238E27FC236}">
                    <a16:creationId xmlns:a16="http://schemas.microsoft.com/office/drawing/2014/main" id="{6C038DBF-B16D-4798-86F3-7C436B638376}"/>
                  </a:ext>
                </a:extLst>
              </p:cNvPr>
              <p:cNvGrpSpPr/>
              <p:nvPr/>
            </p:nvGrpSpPr>
            <p:grpSpPr>
              <a:xfrm>
                <a:off x="9463592" y="5180389"/>
                <a:ext cx="1161565" cy="382989"/>
                <a:chOff x="9463592" y="5180389"/>
                <a:chExt cx="1161565" cy="382989"/>
              </a:xfrm>
            </p:grpSpPr>
            <p:cxnSp>
              <p:nvCxnSpPr>
                <p:cNvPr id="81" name="Straight Arrow Connector 80">
                  <a:extLst>
                    <a:ext uri="{FF2B5EF4-FFF2-40B4-BE49-F238E27FC236}">
                      <a16:creationId xmlns:a16="http://schemas.microsoft.com/office/drawing/2014/main" id="{5320FB8D-4604-4FB6-B823-A4DA73AF4551}"/>
                    </a:ext>
                  </a:extLst>
                </p:cNvPr>
                <p:cNvCxnSpPr>
                  <a:cxnSpLocks/>
                </p:cNvCxnSpPr>
                <p:nvPr/>
              </p:nvCxnSpPr>
              <p:spPr>
                <a:xfrm flipV="1">
                  <a:off x="9580210" y="5375197"/>
                  <a:ext cx="764882" cy="65734"/>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267D8BA-76EA-469E-A857-926913A0C8D2}"/>
                    </a:ext>
                  </a:extLst>
                </p:cNvPr>
                <p:cNvCxnSpPr>
                  <a:cxnSpLocks/>
                </p:cNvCxnSpPr>
                <p:nvPr/>
              </p:nvCxnSpPr>
              <p:spPr>
                <a:xfrm flipV="1">
                  <a:off x="9463592" y="5180389"/>
                  <a:ext cx="1090003" cy="131110"/>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E8BD27F-449A-42B8-9ED5-379775A112EF}"/>
                    </a:ext>
                  </a:extLst>
                </p:cNvPr>
                <p:cNvCxnSpPr>
                  <a:cxnSpLocks/>
                </p:cNvCxnSpPr>
                <p:nvPr/>
              </p:nvCxnSpPr>
              <p:spPr>
                <a:xfrm>
                  <a:off x="9535155" y="5561969"/>
                  <a:ext cx="1090002" cy="1409"/>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189EAD60-B3C5-426B-A822-8A601F98E920}"/>
                  </a:ext>
                </a:extLst>
              </p:cNvPr>
              <p:cNvCxnSpPr>
                <a:cxnSpLocks/>
              </p:cNvCxnSpPr>
              <p:nvPr/>
            </p:nvCxnSpPr>
            <p:spPr>
              <a:xfrm flipV="1">
                <a:off x="9501139" y="1703461"/>
                <a:ext cx="737938" cy="618792"/>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60C57F7-E776-4B1C-9EE5-2DAF27309C76}"/>
                  </a:ext>
                </a:extLst>
              </p:cNvPr>
              <p:cNvCxnSpPr>
                <a:cxnSpLocks/>
              </p:cNvCxnSpPr>
              <p:nvPr/>
            </p:nvCxnSpPr>
            <p:spPr>
              <a:xfrm flipV="1">
                <a:off x="9479935" y="1699927"/>
                <a:ext cx="790505" cy="355"/>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97AEB39A-1C07-4B4E-A965-0E85057AB2EB}"/>
                  </a:ext>
                </a:extLst>
              </p:cNvPr>
              <p:cNvGrpSpPr/>
              <p:nvPr/>
            </p:nvGrpSpPr>
            <p:grpSpPr>
              <a:xfrm>
                <a:off x="10145303" y="1140790"/>
                <a:ext cx="976365" cy="1137495"/>
                <a:chOff x="10211564" y="1196008"/>
                <a:chExt cx="976365" cy="1137495"/>
              </a:xfrm>
            </p:grpSpPr>
            <p:sp>
              <p:nvSpPr>
                <p:cNvPr id="79" name="TextBox 78">
                  <a:extLst>
                    <a:ext uri="{FF2B5EF4-FFF2-40B4-BE49-F238E27FC236}">
                      <a16:creationId xmlns:a16="http://schemas.microsoft.com/office/drawing/2014/main" id="{4AE4ED83-D4DA-41C4-9332-43BDEB377DEA}"/>
                    </a:ext>
                  </a:extLst>
                </p:cNvPr>
                <p:cNvSpPr txBox="1"/>
                <p:nvPr/>
              </p:nvSpPr>
              <p:spPr>
                <a:xfrm>
                  <a:off x="10211564" y="1964171"/>
                  <a:ext cx="97636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pic>
              <p:nvPicPr>
                <p:cNvPr id="80" name="Picture 9" descr="Icon&#10;&#10;Description automatically generated">
                  <a:extLst>
                    <a:ext uri="{FF2B5EF4-FFF2-40B4-BE49-F238E27FC236}">
                      <a16:creationId xmlns:a16="http://schemas.microsoft.com/office/drawing/2014/main" id="{796CC09E-7D53-4637-9769-E7B2029A189E}"/>
                    </a:ext>
                  </a:extLst>
                </p:cNvPr>
                <p:cNvPicPr>
                  <a:picLocks noChangeAspect="1"/>
                </p:cNvPicPr>
                <p:nvPr/>
              </p:nvPicPr>
              <p:blipFill>
                <a:blip r:embed="rId8"/>
                <a:stretch>
                  <a:fillRect/>
                </a:stretch>
              </p:blipFill>
              <p:spPr>
                <a:xfrm flipH="1">
                  <a:off x="10217427" y="1196008"/>
                  <a:ext cx="967409" cy="876855"/>
                </a:xfrm>
                <a:prstGeom prst="rect">
                  <a:avLst/>
                </a:prstGeom>
              </p:spPr>
            </p:pic>
          </p:grpSp>
          <p:cxnSp>
            <p:nvCxnSpPr>
              <p:cNvPr id="67" name="Straight Arrow Connector 66">
                <a:extLst>
                  <a:ext uri="{FF2B5EF4-FFF2-40B4-BE49-F238E27FC236}">
                    <a16:creationId xmlns:a16="http://schemas.microsoft.com/office/drawing/2014/main" id="{AFF32934-0549-4116-BBFA-88496F7AEB66}"/>
                  </a:ext>
                </a:extLst>
              </p:cNvPr>
              <p:cNvCxnSpPr>
                <a:cxnSpLocks/>
              </p:cNvCxnSpPr>
              <p:nvPr/>
            </p:nvCxnSpPr>
            <p:spPr>
              <a:xfrm flipV="1">
                <a:off x="9490097" y="2976112"/>
                <a:ext cx="681837" cy="420009"/>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75F8C14C-3517-4834-A77F-12794DD1343B}"/>
                  </a:ext>
                </a:extLst>
              </p:cNvPr>
              <p:cNvGrpSpPr/>
              <p:nvPr/>
            </p:nvGrpSpPr>
            <p:grpSpPr>
              <a:xfrm>
                <a:off x="10140122" y="2366616"/>
                <a:ext cx="981546" cy="1148539"/>
                <a:chOff x="10206383" y="1184964"/>
                <a:chExt cx="981546" cy="1148539"/>
              </a:xfrm>
            </p:grpSpPr>
            <p:sp>
              <p:nvSpPr>
                <p:cNvPr id="77" name="TextBox 76">
                  <a:extLst>
                    <a:ext uri="{FF2B5EF4-FFF2-40B4-BE49-F238E27FC236}">
                      <a16:creationId xmlns:a16="http://schemas.microsoft.com/office/drawing/2014/main" id="{2AC02845-76B3-4E89-98BA-9A585B99FE8E}"/>
                    </a:ext>
                  </a:extLst>
                </p:cNvPr>
                <p:cNvSpPr txBox="1"/>
                <p:nvPr/>
              </p:nvSpPr>
              <p:spPr>
                <a:xfrm>
                  <a:off x="10211564" y="1964171"/>
                  <a:ext cx="97636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pic>
              <p:nvPicPr>
                <p:cNvPr id="78" name="Picture 9" descr="Icon&#10;&#10;Description automatically generated">
                  <a:extLst>
                    <a:ext uri="{FF2B5EF4-FFF2-40B4-BE49-F238E27FC236}">
                      <a16:creationId xmlns:a16="http://schemas.microsoft.com/office/drawing/2014/main" id="{CDC114AD-DD9A-4D06-888C-635575BC9A13}"/>
                    </a:ext>
                  </a:extLst>
                </p:cNvPr>
                <p:cNvPicPr>
                  <a:picLocks noChangeAspect="1"/>
                </p:cNvPicPr>
                <p:nvPr/>
              </p:nvPicPr>
              <p:blipFill>
                <a:blip r:embed="rId8"/>
                <a:stretch>
                  <a:fillRect/>
                </a:stretch>
              </p:blipFill>
              <p:spPr>
                <a:xfrm flipH="1">
                  <a:off x="10206383" y="1184964"/>
                  <a:ext cx="967409" cy="876855"/>
                </a:xfrm>
                <a:prstGeom prst="rect">
                  <a:avLst/>
                </a:prstGeom>
              </p:spPr>
            </p:pic>
          </p:grpSp>
          <p:cxnSp>
            <p:nvCxnSpPr>
              <p:cNvPr id="69" name="Straight Arrow Connector 68">
                <a:extLst>
                  <a:ext uri="{FF2B5EF4-FFF2-40B4-BE49-F238E27FC236}">
                    <a16:creationId xmlns:a16="http://schemas.microsoft.com/office/drawing/2014/main" id="{DBCD5E14-E48B-417E-9730-EA1C45EC4F54}"/>
                  </a:ext>
                </a:extLst>
              </p:cNvPr>
              <p:cNvCxnSpPr>
                <a:cxnSpLocks/>
              </p:cNvCxnSpPr>
              <p:nvPr/>
            </p:nvCxnSpPr>
            <p:spPr>
              <a:xfrm>
                <a:off x="9489213" y="3773805"/>
                <a:ext cx="691556" cy="395884"/>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3935DFE-C4C9-4F8A-B18B-73EA0A467B3A}"/>
                  </a:ext>
                </a:extLst>
              </p:cNvPr>
              <p:cNvCxnSpPr>
                <a:cxnSpLocks/>
              </p:cNvCxnSpPr>
              <p:nvPr/>
            </p:nvCxnSpPr>
            <p:spPr>
              <a:xfrm flipV="1">
                <a:off x="9490096" y="4191776"/>
                <a:ext cx="678745" cy="515866"/>
              </a:xfrm>
              <a:prstGeom prst="straightConnector1">
                <a:avLst/>
              </a:prstGeom>
              <a:ln w="28575">
                <a:solidFill>
                  <a:srgbClr val="D879DB"/>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1E48D8D0-5E24-4EF7-87C9-1E7760F05013}"/>
                  </a:ext>
                </a:extLst>
              </p:cNvPr>
              <p:cNvGrpSpPr/>
              <p:nvPr/>
            </p:nvGrpSpPr>
            <p:grpSpPr>
              <a:xfrm>
                <a:off x="10140122" y="3592441"/>
                <a:ext cx="981546" cy="1148539"/>
                <a:chOff x="10206383" y="1184964"/>
                <a:chExt cx="981546" cy="1148539"/>
              </a:xfrm>
            </p:grpSpPr>
            <p:sp>
              <p:nvSpPr>
                <p:cNvPr id="75" name="TextBox 74">
                  <a:extLst>
                    <a:ext uri="{FF2B5EF4-FFF2-40B4-BE49-F238E27FC236}">
                      <a16:creationId xmlns:a16="http://schemas.microsoft.com/office/drawing/2014/main" id="{82A2938A-8F57-4EAD-B708-7CAB1DF5030D}"/>
                    </a:ext>
                  </a:extLst>
                </p:cNvPr>
                <p:cNvSpPr txBox="1"/>
                <p:nvPr/>
              </p:nvSpPr>
              <p:spPr>
                <a:xfrm>
                  <a:off x="10211564" y="1964171"/>
                  <a:ext cx="97636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pic>
              <p:nvPicPr>
                <p:cNvPr id="76" name="Picture 9" descr="Icon&#10;&#10;Description automatically generated">
                  <a:extLst>
                    <a:ext uri="{FF2B5EF4-FFF2-40B4-BE49-F238E27FC236}">
                      <a16:creationId xmlns:a16="http://schemas.microsoft.com/office/drawing/2014/main" id="{4DA81059-DC45-4188-A99C-2DFB6CD90783}"/>
                    </a:ext>
                  </a:extLst>
                </p:cNvPr>
                <p:cNvPicPr>
                  <a:picLocks noChangeAspect="1"/>
                </p:cNvPicPr>
                <p:nvPr/>
              </p:nvPicPr>
              <p:blipFill>
                <a:blip r:embed="rId8"/>
                <a:stretch>
                  <a:fillRect/>
                </a:stretch>
              </p:blipFill>
              <p:spPr>
                <a:xfrm flipH="1">
                  <a:off x="10206383" y="1184964"/>
                  <a:ext cx="967409" cy="876855"/>
                </a:xfrm>
                <a:prstGeom prst="rect">
                  <a:avLst/>
                </a:prstGeom>
              </p:spPr>
            </p:pic>
          </p:grpSp>
          <p:grpSp>
            <p:nvGrpSpPr>
              <p:cNvPr id="72" name="Group 71">
                <a:extLst>
                  <a:ext uri="{FF2B5EF4-FFF2-40B4-BE49-F238E27FC236}">
                    <a16:creationId xmlns:a16="http://schemas.microsoft.com/office/drawing/2014/main" id="{CFB2A6B9-41B3-4134-B5F9-97C5600A5BB1}"/>
                  </a:ext>
                </a:extLst>
              </p:cNvPr>
              <p:cNvGrpSpPr/>
              <p:nvPr/>
            </p:nvGrpSpPr>
            <p:grpSpPr>
              <a:xfrm>
                <a:off x="9879419" y="4972877"/>
                <a:ext cx="1574390" cy="1100384"/>
                <a:chOff x="10022984" y="4994964"/>
                <a:chExt cx="1574390" cy="1100384"/>
              </a:xfrm>
            </p:grpSpPr>
            <p:pic>
              <p:nvPicPr>
                <p:cNvPr id="73" name="Picture 42" descr="Icon&#10;&#10;Description automatically generated">
                  <a:extLst>
                    <a:ext uri="{FF2B5EF4-FFF2-40B4-BE49-F238E27FC236}">
                      <a16:creationId xmlns:a16="http://schemas.microsoft.com/office/drawing/2014/main" id="{0F3AB51C-1D67-4494-A1AF-E1CA2502629A}"/>
                    </a:ext>
                  </a:extLst>
                </p:cNvPr>
                <p:cNvPicPr>
                  <a:picLocks noChangeAspect="1"/>
                </p:cNvPicPr>
                <p:nvPr/>
              </p:nvPicPr>
              <p:blipFill>
                <a:blip r:embed="rId9"/>
                <a:stretch>
                  <a:fillRect/>
                </a:stretch>
              </p:blipFill>
              <p:spPr>
                <a:xfrm>
                  <a:off x="10378660" y="4994964"/>
                  <a:ext cx="887896" cy="810593"/>
                </a:xfrm>
                <a:prstGeom prst="rect">
                  <a:avLst/>
                </a:prstGeom>
              </p:spPr>
            </p:pic>
            <p:sp>
              <p:nvSpPr>
                <p:cNvPr id="74" name="TextBox 73">
                  <a:extLst>
                    <a:ext uri="{FF2B5EF4-FFF2-40B4-BE49-F238E27FC236}">
                      <a16:creationId xmlns:a16="http://schemas.microsoft.com/office/drawing/2014/main" id="{1E797932-64A0-46DD-BBBA-452EA1705644}"/>
                    </a:ext>
                  </a:extLst>
                </p:cNvPr>
                <p:cNvSpPr txBox="1"/>
                <p:nvPr/>
              </p:nvSpPr>
              <p:spPr>
                <a:xfrm>
                  <a:off x="10022984" y="5726016"/>
                  <a:ext cx="157439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inherit"/>
                  </a:endParaRPr>
                </a:p>
              </p:txBody>
            </p:sp>
          </p:grpSp>
        </p:grpSp>
        <p:grpSp>
          <p:nvGrpSpPr>
            <p:cNvPr id="41" name="Group 40">
              <a:extLst>
                <a:ext uri="{FF2B5EF4-FFF2-40B4-BE49-F238E27FC236}">
                  <a16:creationId xmlns:a16="http://schemas.microsoft.com/office/drawing/2014/main" id="{B0BCA93A-86D9-4871-B319-FAE49A43E61E}"/>
                </a:ext>
              </a:extLst>
            </p:cNvPr>
            <p:cNvGrpSpPr/>
            <p:nvPr/>
          </p:nvGrpSpPr>
          <p:grpSpPr>
            <a:xfrm>
              <a:off x="7769072" y="1443320"/>
              <a:ext cx="964350" cy="4447582"/>
              <a:chOff x="7769072" y="1443320"/>
              <a:chExt cx="964350" cy="4447582"/>
            </a:xfrm>
          </p:grpSpPr>
          <p:sp>
            <p:nvSpPr>
              <p:cNvPr id="58" name="Arrow: Right 210">
                <a:extLst>
                  <a:ext uri="{FF2B5EF4-FFF2-40B4-BE49-F238E27FC236}">
                    <a16:creationId xmlns:a16="http://schemas.microsoft.com/office/drawing/2014/main" id="{1BAD0D55-8962-4667-AD4E-8BAA5A0F6EA1}"/>
                  </a:ext>
                </a:extLst>
              </p:cNvPr>
              <p:cNvSpPr/>
              <p:nvPr/>
            </p:nvSpPr>
            <p:spPr>
              <a:xfrm>
                <a:off x="7769072" y="1443320"/>
                <a:ext cx="955744" cy="411913"/>
              </a:xfrm>
              <a:custGeom>
                <a:avLst/>
                <a:gdLst>
                  <a:gd name="connsiteX0" fmla="*/ 0 w 955744"/>
                  <a:gd name="connsiteY0" fmla="*/ 102978 h 411913"/>
                  <a:gd name="connsiteX1" fmla="*/ 389890 w 955744"/>
                  <a:gd name="connsiteY1" fmla="*/ 102978 h 411913"/>
                  <a:gd name="connsiteX2" fmla="*/ 749788 w 955744"/>
                  <a:gd name="connsiteY2" fmla="*/ 102978 h 411913"/>
                  <a:gd name="connsiteX3" fmla="*/ 749788 w 955744"/>
                  <a:gd name="connsiteY3" fmla="*/ 0 h 411913"/>
                  <a:gd name="connsiteX4" fmla="*/ 955744 w 955744"/>
                  <a:gd name="connsiteY4" fmla="*/ 205957 h 411913"/>
                  <a:gd name="connsiteX5" fmla="*/ 749788 w 955744"/>
                  <a:gd name="connsiteY5" fmla="*/ 411913 h 411913"/>
                  <a:gd name="connsiteX6" fmla="*/ 749788 w 955744"/>
                  <a:gd name="connsiteY6" fmla="*/ 308935 h 411913"/>
                  <a:gd name="connsiteX7" fmla="*/ 397388 w 955744"/>
                  <a:gd name="connsiteY7" fmla="*/ 308935 h 411913"/>
                  <a:gd name="connsiteX8" fmla="*/ 0 w 955744"/>
                  <a:gd name="connsiteY8" fmla="*/ 308935 h 411913"/>
                  <a:gd name="connsiteX9" fmla="*/ 0 w 955744"/>
                  <a:gd name="connsiteY9" fmla="*/ 102978 h 41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5744" h="411913" fill="none" extrusionOk="0">
                    <a:moveTo>
                      <a:pt x="0" y="102978"/>
                    </a:moveTo>
                    <a:cubicBezTo>
                      <a:pt x="121829" y="96582"/>
                      <a:pt x="228168" y="92750"/>
                      <a:pt x="389890" y="102978"/>
                    </a:cubicBezTo>
                    <a:cubicBezTo>
                      <a:pt x="551612" y="113207"/>
                      <a:pt x="623753" y="88747"/>
                      <a:pt x="749788" y="102978"/>
                    </a:cubicBezTo>
                    <a:cubicBezTo>
                      <a:pt x="754758" y="65101"/>
                      <a:pt x="748364" y="36036"/>
                      <a:pt x="749788" y="0"/>
                    </a:cubicBezTo>
                    <a:cubicBezTo>
                      <a:pt x="786110" y="48729"/>
                      <a:pt x="873515" y="112006"/>
                      <a:pt x="955744" y="205957"/>
                    </a:cubicBezTo>
                    <a:cubicBezTo>
                      <a:pt x="858283" y="287390"/>
                      <a:pt x="802423" y="341270"/>
                      <a:pt x="749788" y="411913"/>
                    </a:cubicBezTo>
                    <a:cubicBezTo>
                      <a:pt x="753720" y="377517"/>
                      <a:pt x="744972" y="342122"/>
                      <a:pt x="749788" y="308935"/>
                    </a:cubicBezTo>
                    <a:cubicBezTo>
                      <a:pt x="628317" y="306652"/>
                      <a:pt x="475580" y="310438"/>
                      <a:pt x="397388" y="308935"/>
                    </a:cubicBezTo>
                    <a:cubicBezTo>
                      <a:pt x="319196" y="307432"/>
                      <a:pt x="91118" y="312675"/>
                      <a:pt x="0" y="308935"/>
                    </a:cubicBezTo>
                    <a:cubicBezTo>
                      <a:pt x="-4910" y="257019"/>
                      <a:pt x="6957" y="156930"/>
                      <a:pt x="0" y="102978"/>
                    </a:cubicBezTo>
                    <a:close/>
                  </a:path>
                  <a:path w="955744" h="411913" stroke="0" extrusionOk="0">
                    <a:moveTo>
                      <a:pt x="0" y="102978"/>
                    </a:moveTo>
                    <a:cubicBezTo>
                      <a:pt x="180105" y="118661"/>
                      <a:pt x="216473" y="92348"/>
                      <a:pt x="367396" y="102978"/>
                    </a:cubicBezTo>
                    <a:cubicBezTo>
                      <a:pt x="518319" y="113608"/>
                      <a:pt x="568933" y="92832"/>
                      <a:pt x="749788" y="102978"/>
                    </a:cubicBezTo>
                    <a:cubicBezTo>
                      <a:pt x="754914" y="78423"/>
                      <a:pt x="745051" y="28415"/>
                      <a:pt x="749788" y="0"/>
                    </a:cubicBezTo>
                    <a:cubicBezTo>
                      <a:pt x="795392" y="61151"/>
                      <a:pt x="890455" y="151577"/>
                      <a:pt x="955744" y="205957"/>
                    </a:cubicBezTo>
                    <a:cubicBezTo>
                      <a:pt x="868582" y="312610"/>
                      <a:pt x="823787" y="326156"/>
                      <a:pt x="749788" y="411913"/>
                    </a:cubicBezTo>
                    <a:cubicBezTo>
                      <a:pt x="747110" y="364793"/>
                      <a:pt x="747420" y="353004"/>
                      <a:pt x="749788" y="308935"/>
                    </a:cubicBezTo>
                    <a:cubicBezTo>
                      <a:pt x="670282" y="327152"/>
                      <a:pt x="531534" y="321852"/>
                      <a:pt x="367396" y="308935"/>
                    </a:cubicBezTo>
                    <a:cubicBezTo>
                      <a:pt x="203258" y="296018"/>
                      <a:pt x="79645" y="304490"/>
                      <a:pt x="0" y="308935"/>
                    </a:cubicBezTo>
                    <a:cubicBezTo>
                      <a:pt x="-5370" y="239141"/>
                      <a:pt x="7098" y="193537"/>
                      <a:pt x="0" y="102978"/>
                    </a:cubicBezTo>
                    <a:close/>
                  </a:path>
                </a:pathLst>
              </a:custGeom>
              <a:solidFill>
                <a:srgbClr val="2398EB"/>
              </a:solidFill>
              <a:ln>
                <a:solidFill>
                  <a:srgbClr val="2398EB"/>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211">
                <a:extLst>
                  <a:ext uri="{FF2B5EF4-FFF2-40B4-BE49-F238E27FC236}">
                    <a16:creationId xmlns:a16="http://schemas.microsoft.com/office/drawing/2014/main" id="{8943A458-C158-472C-BA4D-8BCD0138F24F}"/>
                  </a:ext>
                </a:extLst>
              </p:cNvPr>
              <p:cNvSpPr/>
              <p:nvPr/>
            </p:nvSpPr>
            <p:spPr>
              <a:xfrm>
                <a:off x="7798378" y="2471883"/>
                <a:ext cx="924291" cy="410515"/>
              </a:xfrm>
              <a:custGeom>
                <a:avLst/>
                <a:gdLst>
                  <a:gd name="connsiteX0" fmla="*/ 0 w 924291"/>
                  <a:gd name="connsiteY0" fmla="*/ 102629 h 410515"/>
                  <a:gd name="connsiteX1" fmla="*/ 373898 w 924291"/>
                  <a:gd name="connsiteY1" fmla="*/ 102629 h 410515"/>
                  <a:gd name="connsiteX2" fmla="*/ 719034 w 924291"/>
                  <a:gd name="connsiteY2" fmla="*/ 102629 h 410515"/>
                  <a:gd name="connsiteX3" fmla="*/ 719034 w 924291"/>
                  <a:gd name="connsiteY3" fmla="*/ 0 h 410515"/>
                  <a:gd name="connsiteX4" fmla="*/ 924291 w 924291"/>
                  <a:gd name="connsiteY4" fmla="*/ 205258 h 410515"/>
                  <a:gd name="connsiteX5" fmla="*/ 719034 w 924291"/>
                  <a:gd name="connsiteY5" fmla="*/ 410515 h 410515"/>
                  <a:gd name="connsiteX6" fmla="*/ 719034 w 924291"/>
                  <a:gd name="connsiteY6" fmla="*/ 307886 h 410515"/>
                  <a:gd name="connsiteX7" fmla="*/ 381088 w 924291"/>
                  <a:gd name="connsiteY7" fmla="*/ 307886 h 410515"/>
                  <a:gd name="connsiteX8" fmla="*/ 0 w 924291"/>
                  <a:gd name="connsiteY8" fmla="*/ 307886 h 410515"/>
                  <a:gd name="connsiteX9" fmla="*/ 0 w 924291"/>
                  <a:gd name="connsiteY9" fmla="*/ 102629 h 41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291" h="410515" fill="none" extrusionOk="0">
                    <a:moveTo>
                      <a:pt x="0" y="102629"/>
                    </a:moveTo>
                    <a:cubicBezTo>
                      <a:pt x="109719" y="92120"/>
                      <a:pt x="216042" y="92902"/>
                      <a:pt x="373898" y="102629"/>
                    </a:cubicBezTo>
                    <a:cubicBezTo>
                      <a:pt x="531754" y="112356"/>
                      <a:pt x="627406" y="105521"/>
                      <a:pt x="719034" y="102629"/>
                    </a:cubicBezTo>
                    <a:cubicBezTo>
                      <a:pt x="718145" y="67058"/>
                      <a:pt x="720563" y="44245"/>
                      <a:pt x="719034" y="0"/>
                    </a:cubicBezTo>
                    <a:cubicBezTo>
                      <a:pt x="813398" y="109961"/>
                      <a:pt x="839176" y="125904"/>
                      <a:pt x="924291" y="205258"/>
                    </a:cubicBezTo>
                    <a:cubicBezTo>
                      <a:pt x="859176" y="258162"/>
                      <a:pt x="809218" y="336447"/>
                      <a:pt x="719034" y="410515"/>
                    </a:cubicBezTo>
                    <a:cubicBezTo>
                      <a:pt x="713959" y="368397"/>
                      <a:pt x="718653" y="356019"/>
                      <a:pt x="719034" y="307886"/>
                    </a:cubicBezTo>
                    <a:cubicBezTo>
                      <a:pt x="600817" y="297976"/>
                      <a:pt x="516735" y="306498"/>
                      <a:pt x="381088" y="307886"/>
                    </a:cubicBezTo>
                    <a:cubicBezTo>
                      <a:pt x="245441" y="309274"/>
                      <a:pt x="124628" y="307843"/>
                      <a:pt x="0" y="307886"/>
                    </a:cubicBezTo>
                    <a:cubicBezTo>
                      <a:pt x="-5118" y="206054"/>
                      <a:pt x="-5508" y="150864"/>
                      <a:pt x="0" y="102629"/>
                    </a:cubicBezTo>
                    <a:close/>
                  </a:path>
                  <a:path w="924291" h="410515" stroke="0" extrusionOk="0">
                    <a:moveTo>
                      <a:pt x="0" y="102629"/>
                    </a:moveTo>
                    <a:cubicBezTo>
                      <a:pt x="106770" y="98642"/>
                      <a:pt x="262138" y="114711"/>
                      <a:pt x="352327" y="102629"/>
                    </a:cubicBezTo>
                    <a:cubicBezTo>
                      <a:pt x="442516" y="90547"/>
                      <a:pt x="597603" y="87668"/>
                      <a:pt x="719034" y="102629"/>
                    </a:cubicBezTo>
                    <a:cubicBezTo>
                      <a:pt x="719121" y="78435"/>
                      <a:pt x="719390" y="36158"/>
                      <a:pt x="719034" y="0"/>
                    </a:cubicBezTo>
                    <a:cubicBezTo>
                      <a:pt x="789615" y="84210"/>
                      <a:pt x="838506" y="139000"/>
                      <a:pt x="924291" y="205258"/>
                    </a:cubicBezTo>
                    <a:cubicBezTo>
                      <a:pt x="870403" y="247503"/>
                      <a:pt x="818128" y="314726"/>
                      <a:pt x="719034" y="410515"/>
                    </a:cubicBezTo>
                    <a:cubicBezTo>
                      <a:pt x="716695" y="384738"/>
                      <a:pt x="716828" y="330464"/>
                      <a:pt x="719034" y="307886"/>
                    </a:cubicBezTo>
                    <a:cubicBezTo>
                      <a:pt x="637229" y="312592"/>
                      <a:pt x="495774" y="306360"/>
                      <a:pt x="352327" y="307886"/>
                    </a:cubicBezTo>
                    <a:cubicBezTo>
                      <a:pt x="208880" y="309412"/>
                      <a:pt x="167711" y="301205"/>
                      <a:pt x="0" y="307886"/>
                    </a:cubicBezTo>
                    <a:cubicBezTo>
                      <a:pt x="-1071" y="233244"/>
                      <a:pt x="-3990" y="166015"/>
                      <a:pt x="0" y="102629"/>
                    </a:cubicBezTo>
                    <a:close/>
                  </a:path>
                </a:pathLst>
              </a:custGeom>
              <a:solidFill>
                <a:srgbClr val="FF684A"/>
              </a:solidFill>
              <a:ln>
                <a:no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212">
                <a:extLst>
                  <a:ext uri="{FF2B5EF4-FFF2-40B4-BE49-F238E27FC236}">
                    <a16:creationId xmlns:a16="http://schemas.microsoft.com/office/drawing/2014/main" id="{B85FADC6-9924-4994-8112-E8B1EE6F9378}"/>
                  </a:ext>
                </a:extLst>
              </p:cNvPr>
              <p:cNvSpPr/>
              <p:nvPr/>
            </p:nvSpPr>
            <p:spPr>
              <a:xfrm>
                <a:off x="7804938" y="3500585"/>
                <a:ext cx="928484" cy="410516"/>
              </a:xfrm>
              <a:custGeom>
                <a:avLst/>
                <a:gdLst>
                  <a:gd name="connsiteX0" fmla="*/ 0 w 928484"/>
                  <a:gd name="connsiteY0" fmla="*/ 102629 h 410516"/>
                  <a:gd name="connsiteX1" fmla="*/ 376078 w 928484"/>
                  <a:gd name="connsiteY1" fmla="*/ 102629 h 410516"/>
                  <a:gd name="connsiteX2" fmla="*/ 723226 w 928484"/>
                  <a:gd name="connsiteY2" fmla="*/ 102629 h 410516"/>
                  <a:gd name="connsiteX3" fmla="*/ 723226 w 928484"/>
                  <a:gd name="connsiteY3" fmla="*/ 0 h 410516"/>
                  <a:gd name="connsiteX4" fmla="*/ 928484 w 928484"/>
                  <a:gd name="connsiteY4" fmla="*/ 205258 h 410516"/>
                  <a:gd name="connsiteX5" fmla="*/ 723226 w 928484"/>
                  <a:gd name="connsiteY5" fmla="*/ 410516 h 410516"/>
                  <a:gd name="connsiteX6" fmla="*/ 723226 w 928484"/>
                  <a:gd name="connsiteY6" fmla="*/ 307887 h 410516"/>
                  <a:gd name="connsiteX7" fmla="*/ 383310 w 928484"/>
                  <a:gd name="connsiteY7" fmla="*/ 307887 h 410516"/>
                  <a:gd name="connsiteX8" fmla="*/ 0 w 928484"/>
                  <a:gd name="connsiteY8" fmla="*/ 307887 h 410516"/>
                  <a:gd name="connsiteX9" fmla="*/ 0 w 928484"/>
                  <a:gd name="connsiteY9" fmla="*/ 102629 h 41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484" h="410516" fill="none" extrusionOk="0">
                    <a:moveTo>
                      <a:pt x="0" y="102629"/>
                    </a:moveTo>
                    <a:cubicBezTo>
                      <a:pt x="83801" y="84068"/>
                      <a:pt x="289266" y="90167"/>
                      <a:pt x="376078" y="102629"/>
                    </a:cubicBezTo>
                    <a:cubicBezTo>
                      <a:pt x="462890" y="115091"/>
                      <a:pt x="589894" y="113376"/>
                      <a:pt x="723226" y="102629"/>
                    </a:cubicBezTo>
                    <a:cubicBezTo>
                      <a:pt x="722337" y="67058"/>
                      <a:pt x="724755" y="44245"/>
                      <a:pt x="723226" y="0"/>
                    </a:cubicBezTo>
                    <a:cubicBezTo>
                      <a:pt x="814675" y="99973"/>
                      <a:pt x="845300" y="113356"/>
                      <a:pt x="928484" y="205258"/>
                    </a:cubicBezTo>
                    <a:cubicBezTo>
                      <a:pt x="879705" y="251779"/>
                      <a:pt x="813220" y="315456"/>
                      <a:pt x="723226" y="410516"/>
                    </a:cubicBezTo>
                    <a:cubicBezTo>
                      <a:pt x="718151" y="368398"/>
                      <a:pt x="722845" y="356020"/>
                      <a:pt x="723226" y="307887"/>
                    </a:cubicBezTo>
                    <a:cubicBezTo>
                      <a:pt x="625119" y="299133"/>
                      <a:pt x="523779" y="296069"/>
                      <a:pt x="383310" y="307887"/>
                    </a:cubicBezTo>
                    <a:cubicBezTo>
                      <a:pt x="242841" y="319705"/>
                      <a:pt x="185066" y="307433"/>
                      <a:pt x="0" y="307887"/>
                    </a:cubicBezTo>
                    <a:cubicBezTo>
                      <a:pt x="-7148" y="212923"/>
                      <a:pt x="531" y="159523"/>
                      <a:pt x="0" y="102629"/>
                    </a:cubicBezTo>
                    <a:close/>
                  </a:path>
                  <a:path w="928484" h="410516" stroke="0" extrusionOk="0">
                    <a:moveTo>
                      <a:pt x="0" y="102629"/>
                    </a:moveTo>
                    <a:cubicBezTo>
                      <a:pt x="103035" y="95439"/>
                      <a:pt x="202628" y="103133"/>
                      <a:pt x="354381" y="102629"/>
                    </a:cubicBezTo>
                    <a:cubicBezTo>
                      <a:pt x="506134" y="102125"/>
                      <a:pt x="563200" y="92168"/>
                      <a:pt x="723226" y="102629"/>
                    </a:cubicBezTo>
                    <a:cubicBezTo>
                      <a:pt x="723313" y="78435"/>
                      <a:pt x="723582" y="36158"/>
                      <a:pt x="723226" y="0"/>
                    </a:cubicBezTo>
                    <a:cubicBezTo>
                      <a:pt x="794452" y="73188"/>
                      <a:pt x="841358" y="136563"/>
                      <a:pt x="928484" y="205258"/>
                    </a:cubicBezTo>
                    <a:cubicBezTo>
                      <a:pt x="884478" y="247625"/>
                      <a:pt x="772904" y="371193"/>
                      <a:pt x="723226" y="410516"/>
                    </a:cubicBezTo>
                    <a:cubicBezTo>
                      <a:pt x="720887" y="384739"/>
                      <a:pt x="721020" y="330465"/>
                      <a:pt x="723226" y="307887"/>
                    </a:cubicBezTo>
                    <a:cubicBezTo>
                      <a:pt x="571025" y="326156"/>
                      <a:pt x="503682" y="300836"/>
                      <a:pt x="354381" y="307887"/>
                    </a:cubicBezTo>
                    <a:cubicBezTo>
                      <a:pt x="205080" y="314938"/>
                      <a:pt x="91014" y="304407"/>
                      <a:pt x="0" y="307887"/>
                    </a:cubicBezTo>
                    <a:cubicBezTo>
                      <a:pt x="-6991" y="252230"/>
                      <a:pt x="-2721" y="179648"/>
                      <a:pt x="0" y="102629"/>
                    </a:cubicBezTo>
                    <a:close/>
                  </a:path>
                </a:pathLst>
              </a:custGeom>
              <a:solidFill>
                <a:srgbClr val="FF684A"/>
              </a:solidFill>
              <a:ln>
                <a:solidFill>
                  <a:srgbClr val="FF684A"/>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213">
                <a:extLst>
                  <a:ext uri="{FF2B5EF4-FFF2-40B4-BE49-F238E27FC236}">
                    <a16:creationId xmlns:a16="http://schemas.microsoft.com/office/drawing/2014/main" id="{4FF4560B-3A37-4A37-87E4-CFB00DB52838}"/>
                  </a:ext>
                </a:extLst>
              </p:cNvPr>
              <p:cNvSpPr/>
              <p:nvPr/>
            </p:nvSpPr>
            <p:spPr>
              <a:xfrm>
                <a:off x="7798093" y="4468285"/>
                <a:ext cx="924289" cy="410516"/>
              </a:xfrm>
              <a:custGeom>
                <a:avLst/>
                <a:gdLst>
                  <a:gd name="connsiteX0" fmla="*/ 0 w 924289"/>
                  <a:gd name="connsiteY0" fmla="*/ 102629 h 410516"/>
                  <a:gd name="connsiteX1" fmla="*/ 373896 w 924289"/>
                  <a:gd name="connsiteY1" fmla="*/ 102629 h 410516"/>
                  <a:gd name="connsiteX2" fmla="*/ 719031 w 924289"/>
                  <a:gd name="connsiteY2" fmla="*/ 102629 h 410516"/>
                  <a:gd name="connsiteX3" fmla="*/ 719031 w 924289"/>
                  <a:gd name="connsiteY3" fmla="*/ 0 h 410516"/>
                  <a:gd name="connsiteX4" fmla="*/ 924289 w 924289"/>
                  <a:gd name="connsiteY4" fmla="*/ 205258 h 410516"/>
                  <a:gd name="connsiteX5" fmla="*/ 719031 w 924289"/>
                  <a:gd name="connsiteY5" fmla="*/ 410516 h 410516"/>
                  <a:gd name="connsiteX6" fmla="*/ 719031 w 924289"/>
                  <a:gd name="connsiteY6" fmla="*/ 307887 h 410516"/>
                  <a:gd name="connsiteX7" fmla="*/ 381086 w 924289"/>
                  <a:gd name="connsiteY7" fmla="*/ 307887 h 410516"/>
                  <a:gd name="connsiteX8" fmla="*/ 0 w 924289"/>
                  <a:gd name="connsiteY8" fmla="*/ 307887 h 410516"/>
                  <a:gd name="connsiteX9" fmla="*/ 0 w 924289"/>
                  <a:gd name="connsiteY9" fmla="*/ 102629 h 41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289" h="410516" fill="none" extrusionOk="0">
                    <a:moveTo>
                      <a:pt x="0" y="102629"/>
                    </a:moveTo>
                    <a:cubicBezTo>
                      <a:pt x="129203" y="92300"/>
                      <a:pt x="228914" y="99495"/>
                      <a:pt x="373896" y="102629"/>
                    </a:cubicBezTo>
                    <a:cubicBezTo>
                      <a:pt x="518878" y="105763"/>
                      <a:pt x="636483" y="105535"/>
                      <a:pt x="719031" y="102629"/>
                    </a:cubicBezTo>
                    <a:cubicBezTo>
                      <a:pt x="718142" y="67058"/>
                      <a:pt x="720560" y="44245"/>
                      <a:pt x="719031" y="0"/>
                    </a:cubicBezTo>
                    <a:cubicBezTo>
                      <a:pt x="810480" y="99973"/>
                      <a:pt x="841105" y="113356"/>
                      <a:pt x="924289" y="205258"/>
                    </a:cubicBezTo>
                    <a:cubicBezTo>
                      <a:pt x="875510" y="251779"/>
                      <a:pt x="809025" y="315456"/>
                      <a:pt x="719031" y="410516"/>
                    </a:cubicBezTo>
                    <a:cubicBezTo>
                      <a:pt x="713956" y="368398"/>
                      <a:pt x="718650" y="356020"/>
                      <a:pt x="719031" y="307887"/>
                    </a:cubicBezTo>
                    <a:cubicBezTo>
                      <a:pt x="592366" y="321263"/>
                      <a:pt x="505912" y="304658"/>
                      <a:pt x="381086" y="307887"/>
                    </a:cubicBezTo>
                    <a:cubicBezTo>
                      <a:pt x="256260" y="311116"/>
                      <a:pt x="124573" y="300944"/>
                      <a:pt x="0" y="307887"/>
                    </a:cubicBezTo>
                    <a:cubicBezTo>
                      <a:pt x="-7148" y="212923"/>
                      <a:pt x="531" y="159523"/>
                      <a:pt x="0" y="102629"/>
                    </a:cubicBezTo>
                    <a:close/>
                  </a:path>
                  <a:path w="924289" h="410516" stroke="0" extrusionOk="0">
                    <a:moveTo>
                      <a:pt x="0" y="102629"/>
                    </a:moveTo>
                    <a:cubicBezTo>
                      <a:pt x="124476" y="107134"/>
                      <a:pt x="178755" y="114861"/>
                      <a:pt x="352325" y="102629"/>
                    </a:cubicBezTo>
                    <a:cubicBezTo>
                      <a:pt x="525896" y="90397"/>
                      <a:pt x="607814" y="93704"/>
                      <a:pt x="719031" y="102629"/>
                    </a:cubicBezTo>
                    <a:cubicBezTo>
                      <a:pt x="719118" y="78435"/>
                      <a:pt x="719387" y="36158"/>
                      <a:pt x="719031" y="0"/>
                    </a:cubicBezTo>
                    <a:cubicBezTo>
                      <a:pt x="790257" y="73188"/>
                      <a:pt x="837163" y="136563"/>
                      <a:pt x="924289" y="205258"/>
                    </a:cubicBezTo>
                    <a:cubicBezTo>
                      <a:pt x="880283" y="247625"/>
                      <a:pt x="768709" y="371193"/>
                      <a:pt x="719031" y="410516"/>
                    </a:cubicBezTo>
                    <a:cubicBezTo>
                      <a:pt x="716692" y="384739"/>
                      <a:pt x="716825" y="330465"/>
                      <a:pt x="719031" y="307887"/>
                    </a:cubicBezTo>
                    <a:cubicBezTo>
                      <a:pt x="628098" y="306997"/>
                      <a:pt x="491836" y="305587"/>
                      <a:pt x="352325" y="307887"/>
                    </a:cubicBezTo>
                    <a:cubicBezTo>
                      <a:pt x="212814" y="310187"/>
                      <a:pt x="167372" y="291093"/>
                      <a:pt x="0" y="307887"/>
                    </a:cubicBezTo>
                    <a:cubicBezTo>
                      <a:pt x="-6991" y="252230"/>
                      <a:pt x="-2721" y="179648"/>
                      <a:pt x="0" y="102629"/>
                    </a:cubicBezTo>
                    <a:close/>
                  </a:path>
                </a:pathLst>
              </a:custGeom>
              <a:solidFill>
                <a:srgbClr val="CC34EB"/>
              </a:solidFill>
              <a:ln>
                <a:solidFill>
                  <a:srgbClr val="CC34EB"/>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Right 214">
                <a:extLst>
                  <a:ext uri="{FF2B5EF4-FFF2-40B4-BE49-F238E27FC236}">
                    <a16:creationId xmlns:a16="http://schemas.microsoft.com/office/drawing/2014/main" id="{81048F92-804B-4735-ADF9-62C04F63F38D}"/>
                  </a:ext>
                </a:extLst>
              </p:cNvPr>
              <p:cNvSpPr/>
              <p:nvPr/>
            </p:nvSpPr>
            <p:spPr>
              <a:xfrm>
                <a:off x="7801555" y="5477590"/>
                <a:ext cx="926807" cy="413312"/>
              </a:xfrm>
              <a:custGeom>
                <a:avLst/>
                <a:gdLst>
                  <a:gd name="connsiteX0" fmla="*/ 0 w 926807"/>
                  <a:gd name="connsiteY0" fmla="*/ 103328 h 413312"/>
                  <a:gd name="connsiteX1" fmla="*/ 374479 w 926807"/>
                  <a:gd name="connsiteY1" fmla="*/ 103328 h 413312"/>
                  <a:gd name="connsiteX2" fmla="*/ 720151 w 926807"/>
                  <a:gd name="connsiteY2" fmla="*/ 103328 h 413312"/>
                  <a:gd name="connsiteX3" fmla="*/ 720151 w 926807"/>
                  <a:gd name="connsiteY3" fmla="*/ 0 h 413312"/>
                  <a:gd name="connsiteX4" fmla="*/ 926807 w 926807"/>
                  <a:gd name="connsiteY4" fmla="*/ 206656 h 413312"/>
                  <a:gd name="connsiteX5" fmla="*/ 720151 w 926807"/>
                  <a:gd name="connsiteY5" fmla="*/ 413312 h 413312"/>
                  <a:gd name="connsiteX6" fmla="*/ 720151 w 926807"/>
                  <a:gd name="connsiteY6" fmla="*/ 309984 h 413312"/>
                  <a:gd name="connsiteX7" fmla="*/ 381680 w 926807"/>
                  <a:gd name="connsiteY7" fmla="*/ 309984 h 413312"/>
                  <a:gd name="connsiteX8" fmla="*/ 0 w 926807"/>
                  <a:gd name="connsiteY8" fmla="*/ 309984 h 413312"/>
                  <a:gd name="connsiteX9" fmla="*/ 0 w 926807"/>
                  <a:gd name="connsiteY9" fmla="*/ 103328 h 41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807" h="413312" fill="none" extrusionOk="0">
                    <a:moveTo>
                      <a:pt x="0" y="103328"/>
                    </a:moveTo>
                    <a:cubicBezTo>
                      <a:pt x="179371" y="115454"/>
                      <a:pt x="296621" y="88323"/>
                      <a:pt x="374479" y="103328"/>
                    </a:cubicBezTo>
                    <a:cubicBezTo>
                      <a:pt x="452337" y="118333"/>
                      <a:pt x="636148" y="99065"/>
                      <a:pt x="720151" y="103328"/>
                    </a:cubicBezTo>
                    <a:cubicBezTo>
                      <a:pt x="715703" y="79075"/>
                      <a:pt x="718269" y="39366"/>
                      <a:pt x="720151" y="0"/>
                    </a:cubicBezTo>
                    <a:cubicBezTo>
                      <a:pt x="826126" y="92607"/>
                      <a:pt x="872399" y="163284"/>
                      <a:pt x="926807" y="206656"/>
                    </a:cubicBezTo>
                    <a:cubicBezTo>
                      <a:pt x="818159" y="299425"/>
                      <a:pt x="782686" y="347866"/>
                      <a:pt x="720151" y="413312"/>
                    </a:cubicBezTo>
                    <a:cubicBezTo>
                      <a:pt x="720414" y="382917"/>
                      <a:pt x="717022" y="355295"/>
                      <a:pt x="720151" y="309984"/>
                    </a:cubicBezTo>
                    <a:cubicBezTo>
                      <a:pt x="569168" y="300038"/>
                      <a:pt x="512088" y="293529"/>
                      <a:pt x="381680" y="309984"/>
                    </a:cubicBezTo>
                    <a:cubicBezTo>
                      <a:pt x="251272" y="326439"/>
                      <a:pt x="140730" y="291239"/>
                      <a:pt x="0" y="309984"/>
                    </a:cubicBezTo>
                    <a:cubicBezTo>
                      <a:pt x="6974" y="206825"/>
                      <a:pt x="-497" y="175234"/>
                      <a:pt x="0" y="103328"/>
                    </a:cubicBezTo>
                    <a:close/>
                  </a:path>
                  <a:path w="926807" h="413312" stroke="0" extrusionOk="0">
                    <a:moveTo>
                      <a:pt x="0" y="103328"/>
                    </a:moveTo>
                    <a:cubicBezTo>
                      <a:pt x="133996" y="105829"/>
                      <a:pt x="193243" y="109864"/>
                      <a:pt x="352874" y="103328"/>
                    </a:cubicBezTo>
                    <a:cubicBezTo>
                      <a:pt x="512505" y="96792"/>
                      <a:pt x="616497" y="100222"/>
                      <a:pt x="720151" y="103328"/>
                    </a:cubicBezTo>
                    <a:cubicBezTo>
                      <a:pt x="719424" y="53409"/>
                      <a:pt x="718156" y="44627"/>
                      <a:pt x="720151" y="0"/>
                    </a:cubicBezTo>
                    <a:cubicBezTo>
                      <a:pt x="797125" y="69579"/>
                      <a:pt x="831547" y="122942"/>
                      <a:pt x="926807" y="206656"/>
                    </a:cubicBezTo>
                    <a:cubicBezTo>
                      <a:pt x="831071" y="315700"/>
                      <a:pt x="805920" y="315501"/>
                      <a:pt x="720151" y="413312"/>
                    </a:cubicBezTo>
                    <a:cubicBezTo>
                      <a:pt x="718799" y="365825"/>
                      <a:pt x="718754" y="351211"/>
                      <a:pt x="720151" y="309984"/>
                    </a:cubicBezTo>
                    <a:cubicBezTo>
                      <a:pt x="552412" y="309071"/>
                      <a:pt x="536273" y="308763"/>
                      <a:pt x="352874" y="309984"/>
                    </a:cubicBezTo>
                    <a:cubicBezTo>
                      <a:pt x="169475" y="311205"/>
                      <a:pt x="154674" y="316928"/>
                      <a:pt x="0" y="309984"/>
                    </a:cubicBezTo>
                    <a:cubicBezTo>
                      <a:pt x="3685" y="259879"/>
                      <a:pt x="5018" y="204838"/>
                      <a:pt x="0" y="103328"/>
                    </a:cubicBezTo>
                    <a:close/>
                  </a:path>
                </a:pathLst>
              </a:custGeom>
              <a:solidFill>
                <a:srgbClr val="7F7F7F"/>
              </a:solidFill>
              <a:ln>
                <a:solidFill>
                  <a:srgbClr val="7F7F7F"/>
                </a:solidFill>
                <a:extLst>
                  <a:ext uri="{C807C97D-BFC1-408E-A445-0C87EB9F89A2}">
                    <ask:lineSketchStyleProps xmlns="" xmlns:ask="http://schemas.microsoft.com/office/drawing/2018/sketchyshapes" sd="3499211612">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8199E145-BCBC-4544-802A-152CEA248402}"/>
                </a:ext>
              </a:extLst>
            </p:cNvPr>
            <p:cNvGrpSpPr/>
            <p:nvPr/>
          </p:nvGrpSpPr>
          <p:grpSpPr>
            <a:xfrm>
              <a:off x="8751286" y="1012986"/>
              <a:ext cx="700038" cy="4761593"/>
              <a:chOff x="8751286" y="1012986"/>
              <a:chExt cx="700038" cy="4761593"/>
            </a:xfrm>
          </p:grpSpPr>
          <p:grpSp>
            <p:nvGrpSpPr>
              <p:cNvPr id="43" name="Group 42">
                <a:extLst>
                  <a:ext uri="{FF2B5EF4-FFF2-40B4-BE49-F238E27FC236}">
                    <a16:creationId xmlns:a16="http://schemas.microsoft.com/office/drawing/2014/main" id="{1D329D00-5F03-444D-9E46-B9953310D3CF}"/>
                  </a:ext>
                </a:extLst>
              </p:cNvPr>
              <p:cNvGrpSpPr/>
              <p:nvPr/>
            </p:nvGrpSpPr>
            <p:grpSpPr>
              <a:xfrm>
                <a:off x="8764544" y="5053263"/>
                <a:ext cx="682243" cy="721316"/>
                <a:chOff x="8701218" y="5290488"/>
                <a:chExt cx="682243" cy="721316"/>
              </a:xfrm>
            </p:grpSpPr>
            <p:pic>
              <p:nvPicPr>
                <p:cNvPr id="56" name="Picture 23" descr="Icon&#10;&#10;Description automatically generated">
                  <a:extLst>
                    <a:ext uri="{FF2B5EF4-FFF2-40B4-BE49-F238E27FC236}">
                      <a16:creationId xmlns:a16="http://schemas.microsoft.com/office/drawing/2014/main" id="{D7055AC0-031D-47ED-8C4E-F3AC7A21BF5C}"/>
                    </a:ext>
                  </a:extLst>
                </p:cNvPr>
                <p:cNvPicPr>
                  <a:picLocks noChangeAspect="1"/>
                </p:cNvPicPr>
                <p:nvPr/>
              </p:nvPicPr>
              <p:blipFill>
                <a:blip r:embed="rId10"/>
                <a:stretch>
                  <a:fillRect/>
                </a:stretch>
              </p:blipFill>
              <p:spPr>
                <a:xfrm>
                  <a:off x="8701218" y="5290488"/>
                  <a:ext cx="682243" cy="656774"/>
                </a:xfrm>
                <a:prstGeom prst="rect">
                  <a:avLst/>
                </a:prstGeom>
              </p:spPr>
            </p:pic>
            <p:sp>
              <p:nvSpPr>
                <p:cNvPr id="57" name="Rectangle: Rounded Corners 56">
                  <a:extLst>
                    <a:ext uri="{FF2B5EF4-FFF2-40B4-BE49-F238E27FC236}">
                      <a16:creationId xmlns:a16="http://schemas.microsoft.com/office/drawing/2014/main" id="{1F981A22-45CF-4E43-9C72-F3BA4D60B0AE}"/>
                    </a:ext>
                  </a:extLst>
                </p:cNvPr>
                <p:cNvSpPr/>
                <p:nvPr/>
              </p:nvSpPr>
              <p:spPr>
                <a:xfrm>
                  <a:off x="8702403" y="5821651"/>
                  <a:ext cx="677915" cy="190153"/>
                </a:xfrm>
                <a:prstGeom prst="roundRect">
                  <a:avLst/>
                </a:prstGeom>
                <a:solidFill>
                  <a:srgbClr val="7F7F7F"/>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a:t>
                  </a:r>
                </a:p>
              </p:txBody>
            </p:sp>
          </p:grpSp>
          <p:grpSp>
            <p:nvGrpSpPr>
              <p:cNvPr id="44" name="Group 43">
                <a:extLst>
                  <a:ext uri="{FF2B5EF4-FFF2-40B4-BE49-F238E27FC236}">
                    <a16:creationId xmlns:a16="http://schemas.microsoft.com/office/drawing/2014/main" id="{4C2F59BE-EB1C-489F-99F3-2CF8F486F560}"/>
                  </a:ext>
                </a:extLst>
              </p:cNvPr>
              <p:cNvGrpSpPr/>
              <p:nvPr/>
            </p:nvGrpSpPr>
            <p:grpSpPr>
              <a:xfrm>
                <a:off x="8751286" y="1012986"/>
                <a:ext cx="680637" cy="724948"/>
                <a:chOff x="8687960" y="1250211"/>
                <a:chExt cx="680637" cy="724948"/>
              </a:xfrm>
            </p:grpSpPr>
            <p:pic>
              <p:nvPicPr>
                <p:cNvPr id="54" name="Picture 20" descr="Icon&#10;&#10;Description automatically generated">
                  <a:extLst>
                    <a:ext uri="{FF2B5EF4-FFF2-40B4-BE49-F238E27FC236}">
                      <a16:creationId xmlns:a16="http://schemas.microsoft.com/office/drawing/2014/main" id="{55C41FEC-A978-4D5C-BA03-F53D13AFA79C}"/>
                    </a:ext>
                  </a:extLst>
                </p:cNvPr>
                <p:cNvPicPr>
                  <a:picLocks noChangeAspect="1"/>
                </p:cNvPicPr>
                <p:nvPr/>
              </p:nvPicPr>
              <p:blipFill>
                <a:blip r:embed="rId11"/>
                <a:stretch>
                  <a:fillRect/>
                </a:stretch>
              </p:blipFill>
              <p:spPr>
                <a:xfrm>
                  <a:off x="8687960" y="1250211"/>
                  <a:ext cx="676311" cy="652935"/>
                </a:xfrm>
                <a:prstGeom prst="rect">
                  <a:avLst/>
                </a:prstGeom>
              </p:spPr>
            </p:pic>
            <p:sp>
              <p:nvSpPr>
                <p:cNvPr id="55" name="Rectangle: Rounded Corners 54">
                  <a:extLst>
                    <a:ext uri="{FF2B5EF4-FFF2-40B4-BE49-F238E27FC236}">
                      <a16:creationId xmlns:a16="http://schemas.microsoft.com/office/drawing/2014/main" id="{47ADD5A6-BBCF-456C-B6F7-48A3891127C9}"/>
                    </a:ext>
                  </a:extLst>
                </p:cNvPr>
                <p:cNvSpPr/>
                <p:nvPr/>
              </p:nvSpPr>
              <p:spPr>
                <a:xfrm>
                  <a:off x="8690682" y="1785006"/>
                  <a:ext cx="677915" cy="190153"/>
                </a:xfrm>
                <a:prstGeom prst="roundRect">
                  <a:avLst/>
                </a:prstGeom>
                <a:solidFill>
                  <a:srgbClr val="2398EB"/>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dirty="0">
                      <a:solidFill>
                        <a:srgbClr val="FFFFFF"/>
                      </a:solidFill>
                      <a:cs typeface="Calibri"/>
                    </a:rPr>
                    <a:t>A</a:t>
                  </a:r>
                </a:p>
              </p:txBody>
            </p:sp>
          </p:grpSp>
          <p:grpSp>
            <p:nvGrpSpPr>
              <p:cNvPr id="45" name="Group 44">
                <a:extLst>
                  <a:ext uri="{FF2B5EF4-FFF2-40B4-BE49-F238E27FC236}">
                    <a16:creationId xmlns:a16="http://schemas.microsoft.com/office/drawing/2014/main" id="{DBD7CB25-9C11-4777-97A5-9335A7B2FB74}"/>
                  </a:ext>
                </a:extLst>
              </p:cNvPr>
              <p:cNvGrpSpPr/>
              <p:nvPr/>
            </p:nvGrpSpPr>
            <p:grpSpPr>
              <a:xfrm>
                <a:off x="8763777" y="3060688"/>
                <a:ext cx="687547" cy="738554"/>
                <a:chOff x="8700451" y="3297913"/>
                <a:chExt cx="687547" cy="738554"/>
              </a:xfrm>
            </p:grpSpPr>
            <p:pic>
              <p:nvPicPr>
                <p:cNvPr id="52" name="Picture 24" descr="Icon&#10;&#10;Description automatically generated">
                  <a:extLst>
                    <a:ext uri="{FF2B5EF4-FFF2-40B4-BE49-F238E27FC236}">
                      <a16:creationId xmlns:a16="http://schemas.microsoft.com/office/drawing/2014/main" id="{D1EDFA0A-12DD-43C6-97F9-CBD9E27AB8BF}"/>
                    </a:ext>
                  </a:extLst>
                </p:cNvPr>
                <p:cNvPicPr>
                  <a:picLocks noChangeAspect="1"/>
                </p:cNvPicPr>
                <p:nvPr/>
              </p:nvPicPr>
              <p:blipFill>
                <a:blip r:embed="rId12"/>
                <a:stretch>
                  <a:fillRect/>
                </a:stretch>
              </p:blipFill>
              <p:spPr>
                <a:xfrm>
                  <a:off x="8705058" y="3297913"/>
                  <a:ext cx="682940" cy="655727"/>
                </a:xfrm>
                <a:prstGeom prst="rect">
                  <a:avLst/>
                </a:prstGeom>
              </p:spPr>
            </p:pic>
            <p:sp>
              <p:nvSpPr>
                <p:cNvPr id="53" name="Rectangle: Rounded Corners 52">
                  <a:extLst>
                    <a:ext uri="{FF2B5EF4-FFF2-40B4-BE49-F238E27FC236}">
                      <a16:creationId xmlns:a16="http://schemas.microsoft.com/office/drawing/2014/main" id="{982733C6-3B7C-4B39-8CA6-1159C32A1744}"/>
                    </a:ext>
                  </a:extLst>
                </p:cNvPr>
                <p:cNvSpPr/>
                <p:nvPr/>
              </p:nvSpPr>
              <p:spPr>
                <a:xfrm>
                  <a:off x="8700451" y="3846314"/>
                  <a:ext cx="677915" cy="190153"/>
                </a:xfrm>
                <a:prstGeom prst="roundRect">
                  <a:avLst/>
                </a:prstGeom>
                <a:solidFill>
                  <a:srgbClr val="FF684A"/>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C</a:t>
                  </a:r>
                </a:p>
              </p:txBody>
            </p:sp>
          </p:grpSp>
          <p:grpSp>
            <p:nvGrpSpPr>
              <p:cNvPr id="46" name="Group 45">
                <a:extLst>
                  <a:ext uri="{FF2B5EF4-FFF2-40B4-BE49-F238E27FC236}">
                    <a16:creationId xmlns:a16="http://schemas.microsoft.com/office/drawing/2014/main" id="{C834C29D-DBC8-470C-82AD-387C8928C273}"/>
                  </a:ext>
                </a:extLst>
              </p:cNvPr>
              <p:cNvGrpSpPr/>
              <p:nvPr/>
            </p:nvGrpSpPr>
            <p:grpSpPr>
              <a:xfrm>
                <a:off x="8754006" y="4055056"/>
                <a:ext cx="684060" cy="711339"/>
                <a:chOff x="8690680" y="4292281"/>
                <a:chExt cx="684060" cy="711339"/>
              </a:xfrm>
            </p:grpSpPr>
            <p:pic>
              <p:nvPicPr>
                <p:cNvPr id="50" name="Picture 25" descr="Icon&#10;&#10;Description automatically generated">
                  <a:extLst>
                    <a:ext uri="{FF2B5EF4-FFF2-40B4-BE49-F238E27FC236}">
                      <a16:creationId xmlns:a16="http://schemas.microsoft.com/office/drawing/2014/main" id="{24E502CB-2639-4FB4-81F4-C3918E641203}"/>
                    </a:ext>
                  </a:extLst>
                </p:cNvPr>
                <p:cNvPicPr>
                  <a:picLocks noChangeAspect="1"/>
                </p:cNvPicPr>
                <p:nvPr/>
              </p:nvPicPr>
              <p:blipFill>
                <a:blip r:embed="rId13"/>
                <a:stretch>
                  <a:fillRect/>
                </a:stretch>
              </p:blipFill>
              <p:spPr>
                <a:xfrm>
                  <a:off x="8691800" y="4292281"/>
                  <a:ext cx="682940" cy="645958"/>
                </a:xfrm>
                <a:prstGeom prst="rect">
                  <a:avLst/>
                </a:prstGeom>
              </p:spPr>
            </p:pic>
            <p:sp>
              <p:nvSpPr>
                <p:cNvPr id="51" name="Rectangle: Rounded Corners 50">
                  <a:extLst>
                    <a:ext uri="{FF2B5EF4-FFF2-40B4-BE49-F238E27FC236}">
                      <a16:creationId xmlns:a16="http://schemas.microsoft.com/office/drawing/2014/main" id="{FEB0C998-F87E-4D4D-8C79-698608B95681}"/>
                    </a:ext>
                  </a:extLst>
                </p:cNvPr>
                <p:cNvSpPr/>
                <p:nvPr/>
              </p:nvSpPr>
              <p:spPr>
                <a:xfrm>
                  <a:off x="8690680" y="4813467"/>
                  <a:ext cx="677915" cy="190153"/>
                </a:xfrm>
                <a:prstGeom prst="roundRect">
                  <a:avLst/>
                </a:prstGeom>
                <a:solidFill>
                  <a:srgbClr val="CC34EB"/>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D</a:t>
                  </a:r>
                </a:p>
              </p:txBody>
            </p:sp>
          </p:grpSp>
          <p:grpSp>
            <p:nvGrpSpPr>
              <p:cNvPr id="47" name="Group 46">
                <a:extLst>
                  <a:ext uri="{FF2B5EF4-FFF2-40B4-BE49-F238E27FC236}">
                    <a16:creationId xmlns:a16="http://schemas.microsoft.com/office/drawing/2014/main" id="{E806F040-C47B-4CE3-9541-8A99BB2424BE}"/>
                  </a:ext>
                </a:extLst>
              </p:cNvPr>
              <p:cNvGrpSpPr/>
              <p:nvPr/>
            </p:nvGrpSpPr>
            <p:grpSpPr>
              <a:xfrm>
                <a:off x="8752734" y="2033644"/>
                <a:ext cx="687547" cy="738554"/>
                <a:chOff x="8700451" y="3297913"/>
                <a:chExt cx="687547" cy="738554"/>
              </a:xfrm>
            </p:grpSpPr>
            <p:pic>
              <p:nvPicPr>
                <p:cNvPr id="48" name="Picture 24" descr="Icon&#10;&#10;Description automatically generated">
                  <a:extLst>
                    <a:ext uri="{FF2B5EF4-FFF2-40B4-BE49-F238E27FC236}">
                      <a16:creationId xmlns:a16="http://schemas.microsoft.com/office/drawing/2014/main" id="{51A67C06-88D9-4CDE-B402-80D0A6CBBEA6}"/>
                    </a:ext>
                  </a:extLst>
                </p:cNvPr>
                <p:cNvPicPr>
                  <a:picLocks noChangeAspect="1"/>
                </p:cNvPicPr>
                <p:nvPr/>
              </p:nvPicPr>
              <p:blipFill>
                <a:blip r:embed="rId12"/>
                <a:stretch>
                  <a:fillRect/>
                </a:stretch>
              </p:blipFill>
              <p:spPr>
                <a:xfrm>
                  <a:off x="8705058" y="3297913"/>
                  <a:ext cx="682940" cy="655727"/>
                </a:xfrm>
                <a:prstGeom prst="rect">
                  <a:avLst/>
                </a:prstGeom>
              </p:spPr>
            </p:pic>
            <p:sp>
              <p:nvSpPr>
                <p:cNvPr id="49" name="Rectangle: Rounded Corners 48">
                  <a:extLst>
                    <a:ext uri="{FF2B5EF4-FFF2-40B4-BE49-F238E27FC236}">
                      <a16:creationId xmlns:a16="http://schemas.microsoft.com/office/drawing/2014/main" id="{D5CAA487-63A5-430D-A80F-90EDA0C2461A}"/>
                    </a:ext>
                  </a:extLst>
                </p:cNvPr>
                <p:cNvSpPr/>
                <p:nvPr/>
              </p:nvSpPr>
              <p:spPr>
                <a:xfrm>
                  <a:off x="8700451" y="3846314"/>
                  <a:ext cx="677915" cy="190153"/>
                </a:xfrm>
                <a:prstGeom prst="roundRect">
                  <a:avLst/>
                </a:prstGeom>
                <a:solidFill>
                  <a:srgbClr val="FF684A"/>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600" b="1">
                      <a:solidFill>
                        <a:srgbClr val="FFFFFF"/>
                      </a:solidFill>
                      <a:cs typeface="Calibri"/>
                    </a:rPr>
                    <a:t>B</a:t>
                  </a:r>
                </a:p>
              </p:txBody>
            </p:sp>
          </p:grpSp>
        </p:grpSp>
      </p:grpSp>
      <p:grpSp>
        <p:nvGrpSpPr>
          <p:cNvPr id="84" name="Group 83">
            <a:extLst>
              <a:ext uri="{FF2B5EF4-FFF2-40B4-BE49-F238E27FC236}">
                <a16:creationId xmlns:a16="http://schemas.microsoft.com/office/drawing/2014/main" id="{5B553855-F64A-435F-8134-2B6B2F43B574}"/>
              </a:ext>
            </a:extLst>
          </p:cNvPr>
          <p:cNvGrpSpPr/>
          <p:nvPr/>
        </p:nvGrpSpPr>
        <p:grpSpPr>
          <a:xfrm>
            <a:off x="4770070" y="459461"/>
            <a:ext cx="2986156" cy="1787940"/>
            <a:chOff x="4602922" y="726662"/>
            <a:chExt cx="2986156" cy="1787940"/>
          </a:xfrm>
        </p:grpSpPr>
        <p:sp>
          <p:nvSpPr>
            <p:cNvPr id="85" name="TextBox 84">
              <a:extLst>
                <a:ext uri="{FF2B5EF4-FFF2-40B4-BE49-F238E27FC236}">
                  <a16:creationId xmlns:a16="http://schemas.microsoft.com/office/drawing/2014/main" id="{9ACFBBEB-247C-4DF4-97E7-AE8DA01E65A8}"/>
                </a:ext>
              </a:extLst>
            </p:cNvPr>
            <p:cNvSpPr txBox="1"/>
            <p:nvPr/>
          </p:nvSpPr>
          <p:spPr>
            <a:xfrm>
              <a:off x="4602922" y="726662"/>
              <a:ext cx="29861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Interoperability burden</a:t>
              </a:r>
            </a:p>
            <a:p>
              <a:pPr algn="ctr"/>
              <a:r>
                <a:rPr lang="en-US" b="1">
                  <a:solidFill>
                    <a:srgbClr val="00529C"/>
                  </a:solidFill>
                  <a:ea typeface="+mn-lt"/>
                  <a:cs typeface="+mn-lt"/>
                </a:rPr>
                <a:t>is managed by broker</a:t>
              </a:r>
              <a:r>
                <a:rPr lang="en-US" b="1">
                  <a:solidFill>
                    <a:srgbClr val="00529C"/>
                  </a:solidFill>
                </a:rPr>
                <a:t>!</a:t>
              </a:r>
              <a:endParaRPr lang="en-US">
                <a:solidFill>
                  <a:srgbClr val="00529C"/>
                </a:solidFill>
                <a:cs typeface="Calibri" panose="020F0502020204030204"/>
              </a:endParaRPr>
            </a:p>
          </p:txBody>
        </p:sp>
        <p:pic>
          <p:nvPicPr>
            <p:cNvPr id="86" name="Picture 27" descr="Icon&#10;&#10;Description automatically generated">
              <a:extLst>
                <a:ext uri="{FF2B5EF4-FFF2-40B4-BE49-F238E27FC236}">
                  <a16:creationId xmlns:a16="http://schemas.microsoft.com/office/drawing/2014/main" id="{15F7F3A5-7D8D-42E0-B339-C2C5381C0F9C}"/>
                </a:ext>
              </a:extLst>
            </p:cNvPr>
            <p:cNvPicPr>
              <a:picLocks noChangeAspect="1"/>
            </p:cNvPicPr>
            <p:nvPr/>
          </p:nvPicPr>
          <p:blipFill>
            <a:blip r:embed="rId14"/>
            <a:stretch>
              <a:fillRect/>
            </a:stretch>
          </p:blipFill>
          <p:spPr>
            <a:xfrm>
              <a:off x="5574746" y="1483142"/>
              <a:ext cx="1042506" cy="1031460"/>
            </a:xfrm>
            <a:prstGeom prst="rect">
              <a:avLst/>
            </a:prstGeom>
          </p:spPr>
        </p:pic>
      </p:grpSp>
      <p:grpSp>
        <p:nvGrpSpPr>
          <p:cNvPr id="87" name="Group 86">
            <a:extLst>
              <a:ext uri="{FF2B5EF4-FFF2-40B4-BE49-F238E27FC236}">
                <a16:creationId xmlns:a16="http://schemas.microsoft.com/office/drawing/2014/main" id="{A478A47E-0C3C-4DD0-BE1E-70995CE41EFB}"/>
              </a:ext>
            </a:extLst>
          </p:cNvPr>
          <p:cNvGrpSpPr/>
          <p:nvPr/>
        </p:nvGrpSpPr>
        <p:grpSpPr>
          <a:xfrm>
            <a:off x="5507951" y="2747236"/>
            <a:ext cx="1512934" cy="1928137"/>
            <a:chOff x="5340803" y="2936007"/>
            <a:chExt cx="1512934" cy="1928137"/>
          </a:xfrm>
        </p:grpSpPr>
        <p:pic>
          <p:nvPicPr>
            <p:cNvPr id="88" name="Picture 112" descr="A close up of a sign&#10;&#10;Description automatically generated">
              <a:extLst>
                <a:ext uri="{FF2B5EF4-FFF2-40B4-BE49-F238E27FC236}">
                  <a16:creationId xmlns:a16="http://schemas.microsoft.com/office/drawing/2014/main" id="{9792E517-DFC7-4318-954A-E61552979888}"/>
                </a:ext>
              </a:extLst>
            </p:cNvPr>
            <p:cNvPicPr>
              <a:picLocks noChangeAspect="1"/>
            </p:cNvPicPr>
            <p:nvPr/>
          </p:nvPicPr>
          <p:blipFill>
            <a:blip r:embed="rId15"/>
            <a:stretch>
              <a:fillRect/>
            </a:stretch>
          </p:blipFill>
          <p:spPr>
            <a:xfrm>
              <a:off x="5340803" y="2936007"/>
              <a:ext cx="1512934" cy="1484631"/>
            </a:xfrm>
            <a:prstGeom prst="rect">
              <a:avLst/>
            </a:prstGeom>
          </p:spPr>
        </p:pic>
        <p:sp>
          <p:nvSpPr>
            <p:cNvPr id="89" name="TextBox 88">
              <a:extLst>
                <a:ext uri="{FF2B5EF4-FFF2-40B4-BE49-F238E27FC236}">
                  <a16:creationId xmlns:a16="http://schemas.microsoft.com/office/drawing/2014/main" id="{B06F2838-B899-41C2-8901-81203A0A4906}"/>
                </a:ext>
              </a:extLst>
            </p:cNvPr>
            <p:cNvSpPr txBox="1"/>
            <p:nvPr/>
          </p:nvSpPr>
          <p:spPr>
            <a:xfrm>
              <a:off x="5606764" y="4464034"/>
              <a:ext cx="973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Broker</a:t>
              </a:r>
              <a:endParaRPr lang="en-US" sz="2000" b="1">
                <a:cs typeface="Calibri"/>
              </a:endParaRPr>
            </a:p>
          </p:txBody>
        </p:sp>
      </p:grpSp>
      <p:grpSp>
        <p:nvGrpSpPr>
          <p:cNvPr id="90" name="Group 89">
            <a:extLst>
              <a:ext uri="{FF2B5EF4-FFF2-40B4-BE49-F238E27FC236}">
                <a16:creationId xmlns:a16="http://schemas.microsoft.com/office/drawing/2014/main" id="{6331DC15-8B7C-4A2E-9C99-247B461DA1EA}"/>
              </a:ext>
            </a:extLst>
          </p:cNvPr>
          <p:cNvGrpSpPr/>
          <p:nvPr/>
        </p:nvGrpSpPr>
        <p:grpSpPr>
          <a:xfrm>
            <a:off x="5451872" y="4826597"/>
            <a:ext cx="1633924" cy="887632"/>
            <a:chOff x="5284724" y="4981248"/>
            <a:chExt cx="1633924" cy="887632"/>
          </a:xfrm>
        </p:grpSpPr>
        <p:pic>
          <p:nvPicPr>
            <p:cNvPr id="91" name="Picture 14" descr="Icon&#10;&#10;Description automatically generated">
              <a:extLst>
                <a:ext uri="{FF2B5EF4-FFF2-40B4-BE49-F238E27FC236}">
                  <a16:creationId xmlns:a16="http://schemas.microsoft.com/office/drawing/2014/main" id="{0B6457A0-1CA1-401C-94FE-5D2557D53BF7}"/>
                </a:ext>
              </a:extLst>
            </p:cNvPr>
            <p:cNvPicPr>
              <a:picLocks noChangeAspect="1"/>
            </p:cNvPicPr>
            <p:nvPr/>
          </p:nvPicPr>
          <p:blipFill>
            <a:blip r:embed="rId16"/>
            <a:stretch>
              <a:fillRect/>
            </a:stretch>
          </p:blipFill>
          <p:spPr>
            <a:xfrm>
              <a:off x="5284724" y="5494527"/>
              <a:ext cx="1633924" cy="374353"/>
            </a:xfrm>
            <a:prstGeom prst="rect">
              <a:avLst/>
            </a:prstGeom>
          </p:spPr>
        </p:pic>
        <p:sp>
          <p:nvSpPr>
            <p:cNvPr id="92" name="Arrow: Left 91">
              <a:extLst>
                <a:ext uri="{FF2B5EF4-FFF2-40B4-BE49-F238E27FC236}">
                  <a16:creationId xmlns:a16="http://schemas.microsoft.com/office/drawing/2014/main" id="{E8ECCE58-57C6-4575-9006-3D31F1BFB762}"/>
                </a:ext>
              </a:extLst>
            </p:cNvPr>
            <p:cNvSpPr/>
            <p:nvPr/>
          </p:nvSpPr>
          <p:spPr>
            <a:xfrm rot="5400000">
              <a:off x="5921533" y="4848726"/>
              <a:ext cx="342346" cy="607390"/>
            </a:xfrm>
            <a:prstGeom prst="leftArrow">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4865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DB020-415A-D04D-8B4D-F4C3D3782373}"/>
              </a:ext>
            </a:extLst>
          </p:cNvPr>
          <p:cNvSpPr>
            <a:spLocks noGrp="1"/>
          </p:cNvSpPr>
          <p:nvPr>
            <p:ph type="title"/>
          </p:nvPr>
        </p:nvSpPr>
        <p:spPr>
          <a:xfrm>
            <a:off x="609600" y="94333"/>
            <a:ext cx="10972800" cy="952500"/>
          </a:xfrm>
        </p:spPr>
        <p:txBody>
          <a:bodyPr/>
          <a:lstStyle/>
          <a:p>
            <a:r>
              <a:rPr lang="en-CH"/>
              <a:t>Project objectives</a:t>
            </a:r>
          </a:p>
        </p:txBody>
      </p:sp>
      <p:sp>
        <p:nvSpPr>
          <p:cNvPr id="4" name="Content Placeholder 3">
            <a:extLst>
              <a:ext uri="{FF2B5EF4-FFF2-40B4-BE49-F238E27FC236}">
                <a16:creationId xmlns:a16="http://schemas.microsoft.com/office/drawing/2014/main" id="{87FA7250-4E65-334F-8EEA-DAC3EF4A501C}"/>
              </a:ext>
            </a:extLst>
          </p:cNvPr>
          <p:cNvSpPr>
            <a:spLocks noGrp="1"/>
          </p:cNvSpPr>
          <p:nvPr>
            <p:ph idx="1"/>
          </p:nvPr>
        </p:nvSpPr>
        <p:spPr>
          <a:xfrm>
            <a:off x="1393245" y="2760221"/>
            <a:ext cx="10032061" cy="2697090"/>
          </a:xfrm>
        </p:spPr>
        <p:txBody>
          <a:bodyPr vert="horz" lIns="91440" tIns="45720" rIns="91440" bIns="45720" rtlCol="0" anchor="t">
            <a:noAutofit/>
          </a:bodyPr>
          <a:lstStyle/>
          <a:p>
            <a:pPr>
              <a:spcBef>
                <a:spcPts val="0"/>
              </a:spcBef>
              <a:spcAft>
                <a:spcPts val="1800"/>
              </a:spcAft>
            </a:pPr>
            <a:r>
              <a:rPr lang="en-US" sz="1800" dirty="0">
                <a:ea typeface="+mn-lt"/>
                <a:cs typeface="+mn-lt"/>
              </a:rPr>
              <a:t>Support NMHSs in </a:t>
            </a:r>
            <a:r>
              <a:rPr lang="en-US" sz="1800" b="1" dirty="0">
                <a:ea typeface="+mn-lt"/>
                <a:cs typeface="+mn-lt"/>
              </a:rPr>
              <a:t>publication</a:t>
            </a:r>
            <a:r>
              <a:rPr lang="en-US" sz="1800" dirty="0">
                <a:ea typeface="+mn-lt"/>
                <a:cs typeface="+mn-lt"/>
              </a:rPr>
              <a:t> of hydrological data on the Internet via web services</a:t>
            </a:r>
          </a:p>
          <a:p>
            <a:pPr>
              <a:spcBef>
                <a:spcPts val="0"/>
              </a:spcBef>
              <a:spcAft>
                <a:spcPts val="1800"/>
              </a:spcAft>
            </a:pPr>
            <a:r>
              <a:rPr lang="en-US" sz="1800" dirty="0">
                <a:ea typeface="+mn-lt"/>
                <a:cs typeface="+mn-lt"/>
              </a:rPr>
              <a:t>Advance Discovery and Access Broker (DAB) technology for </a:t>
            </a:r>
            <a:r>
              <a:rPr lang="en-US" sz="1800" b="1" dirty="0">
                <a:ea typeface="+mn-lt"/>
                <a:cs typeface="+mn-lt"/>
              </a:rPr>
              <a:t>hydrological metadata, data and web services harmonization</a:t>
            </a:r>
            <a:r>
              <a:rPr lang="en-US" sz="1800" dirty="0">
                <a:ea typeface="+mn-lt"/>
                <a:cs typeface="+mn-lt"/>
              </a:rPr>
              <a:t> using standardized web services and data formats, such as those stemming from the WMO, ISO and OGC</a:t>
            </a:r>
          </a:p>
          <a:p>
            <a:pPr>
              <a:spcBef>
                <a:spcPts val="0"/>
              </a:spcBef>
              <a:spcAft>
                <a:spcPts val="1800"/>
              </a:spcAft>
            </a:pPr>
            <a:r>
              <a:rPr lang="en-US" sz="1800" dirty="0">
                <a:ea typeface="+mn-lt"/>
                <a:cs typeface="+mn-lt"/>
              </a:rPr>
              <a:t>Facilitate </a:t>
            </a:r>
            <a:r>
              <a:rPr lang="en-US" sz="1800" b="1" dirty="0">
                <a:ea typeface="+mn-lt"/>
                <a:cs typeface="+mn-lt"/>
              </a:rPr>
              <a:t>discovery</a:t>
            </a:r>
            <a:r>
              <a:rPr lang="en-US" sz="1800" dirty="0">
                <a:ea typeface="+mn-lt"/>
                <a:cs typeface="+mn-lt"/>
              </a:rPr>
              <a:t>,</a:t>
            </a:r>
            <a:r>
              <a:rPr lang="en-US" sz="1800" b="1" dirty="0">
                <a:ea typeface="+mn-lt"/>
                <a:cs typeface="+mn-lt"/>
              </a:rPr>
              <a:t> access </a:t>
            </a:r>
            <a:r>
              <a:rPr lang="en-US" sz="1800" dirty="0">
                <a:ea typeface="+mn-lt"/>
                <a:cs typeface="+mn-lt"/>
              </a:rPr>
              <a:t>and</a:t>
            </a:r>
            <a:r>
              <a:rPr lang="en-US" sz="1800" b="1" dirty="0">
                <a:ea typeface="+mn-lt"/>
                <a:cs typeface="+mn-lt"/>
              </a:rPr>
              <a:t> use</a:t>
            </a:r>
            <a:r>
              <a:rPr lang="en-US" sz="1800" dirty="0">
                <a:ea typeface="+mn-lt"/>
                <a:cs typeface="+mn-lt"/>
              </a:rPr>
              <a:t> of real-time and historical hydrological data that are freely and openly published by heterogeneous data providers</a:t>
            </a:r>
          </a:p>
          <a:p>
            <a:pPr>
              <a:spcBef>
                <a:spcPts val="0"/>
              </a:spcBef>
              <a:spcAft>
                <a:spcPts val="1800"/>
              </a:spcAft>
            </a:pPr>
            <a:r>
              <a:rPr lang="en-US" sz="1800" dirty="0">
                <a:ea typeface="+mn-lt"/>
                <a:cs typeface="+mn-lt"/>
              </a:rPr>
              <a:t>Promote the reuse of shared data </a:t>
            </a:r>
            <a:endParaRPr lang="en-US" sz="2000" dirty="0">
              <a:ea typeface="+mn-lt"/>
              <a:cs typeface="+mn-lt"/>
            </a:endParaRPr>
          </a:p>
        </p:txBody>
      </p:sp>
      <p:sp>
        <p:nvSpPr>
          <p:cNvPr id="6" name="Rectangle: Rounded Corners 5">
            <a:extLst>
              <a:ext uri="{FF2B5EF4-FFF2-40B4-BE49-F238E27FC236}">
                <a16:creationId xmlns:a16="http://schemas.microsoft.com/office/drawing/2014/main" id="{1678B511-8FB6-4E98-81EE-257FA56E6ABC}"/>
              </a:ext>
            </a:extLst>
          </p:cNvPr>
          <p:cNvSpPr/>
          <p:nvPr/>
        </p:nvSpPr>
        <p:spPr>
          <a:xfrm>
            <a:off x="437418" y="1209809"/>
            <a:ext cx="5546772" cy="1210636"/>
          </a:xfrm>
          <a:prstGeom prst="roundRect">
            <a:avLst/>
          </a:prstGeom>
          <a:solidFill>
            <a:srgbClr val="00529C"/>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Bef>
                <a:spcPct val="20000"/>
              </a:spcBef>
            </a:pPr>
            <a:r>
              <a:rPr lang="en-US" sz="1600">
                <a:cs typeface="Calibri"/>
              </a:rPr>
              <a:t>Provide the most comprehensive hydrological component in fulfillment of the </a:t>
            </a:r>
            <a:r>
              <a:rPr lang="en-US" sz="2000" b="1">
                <a:cs typeface="Calibri"/>
              </a:rPr>
              <a:t>WIGOS</a:t>
            </a:r>
            <a:r>
              <a:rPr lang="en-US" sz="1600">
                <a:cs typeface="Calibri"/>
              </a:rPr>
              <a:t> objective of “an integrated, comprehensive, and coordinated system which is comprised of the present WMO global observing systems”</a:t>
            </a:r>
            <a:endParaRPr lang="en-US" sz="1600">
              <a:ea typeface="+mn-lt"/>
              <a:cs typeface="+mn-lt"/>
            </a:endParaRPr>
          </a:p>
        </p:txBody>
      </p:sp>
      <p:sp>
        <p:nvSpPr>
          <p:cNvPr id="7" name="Rectangle: Rounded Corners 6">
            <a:extLst>
              <a:ext uri="{FF2B5EF4-FFF2-40B4-BE49-F238E27FC236}">
                <a16:creationId xmlns:a16="http://schemas.microsoft.com/office/drawing/2014/main" id="{08BB2742-E222-478A-B810-49565944B3C5}"/>
              </a:ext>
            </a:extLst>
          </p:cNvPr>
          <p:cNvSpPr/>
          <p:nvPr/>
        </p:nvSpPr>
        <p:spPr>
          <a:xfrm>
            <a:off x="6207811" y="1209809"/>
            <a:ext cx="5546773" cy="1210636"/>
          </a:xfrm>
          <a:prstGeom prst="roundRect">
            <a:avLst/>
          </a:prstGeom>
          <a:solidFill>
            <a:srgbClr val="00529C"/>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Bef>
                <a:spcPct val="20000"/>
              </a:spcBef>
            </a:pPr>
            <a:r>
              <a:rPr lang="en-US" sz="1600" dirty="0">
                <a:cs typeface="Calibri"/>
              </a:rPr>
              <a:t>Provide contribution to the definition and implementation of </a:t>
            </a:r>
            <a:r>
              <a:rPr lang="en-US" sz="2000" b="1" dirty="0">
                <a:cs typeface="Calibri"/>
              </a:rPr>
              <a:t>WIS 2.0</a:t>
            </a:r>
            <a:r>
              <a:rPr lang="en-US" dirty="0">
                <a:cs typeface="Calibri"/>
              </a:rPr>
              <a:t>,</a:t>
            </a:r>
            <a:r>
              <a:rPr lang="en-US" sz="1600" dirty="0">
                <a:cs typeface="Calibri"/>
              </a:rPr>
              <a:t> as a collaborative system of systems using web-architecture and open standards to provide simple, timely and seamless sharing of trusted weather, water and climate data</a:t>
            </a:r>
            <a:endParaRPr lang="en-US" sz="1600" dirty="0"/>
          </a:p>
        </p:txBody>
      </p:sp>
    </p:spTree>
    <p:extLst>
      <p:ext uri="{BB962C8B-B14F-4D97-AF65-F5344CB8AC3E}">
        <p14:creationId xmlns:p14="http://schemas.microsoft.com/office/powerpoint/2010/main" val="39627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5931-EB7B-F24C-8EF8-F0A1C37623EB}"/>
              </a:ext>
            </a:extLst>
          </p:cNvPr>
          <p:cNvSpPr>
            <a:spLocks noGrp="1"/>
          </p:cNvSpPr>
          <p:nvPr>
            <p:ph type="title"/>
          </p:nvPr>
        </p:nvSpPr>
        <p:spPr>
          <a:xfrm>
            <a:off x="609600" y="200658"/>
            <a:ext cx="10972800" cy="1143000"/>
          </a:xfrm>
        </p:spPr>
        <p:txBody>
          <a:bodyPr/>
          <a:lstStyle/>
          <a:p>
            <a:r>
              <a:rPr lang="en-CH"/>
              <a:t>Project team</a:t>
            </a:r>
          </a:p>
        </p:txBody>
      </p:sp>
      <p:sp>
        <p:nvSpPr>
          <p:cNvPr id="4" name="TextBox 3">
            <a:extLst>
              <a:ext uri="{FF2B5EF4-FFF2-40B4-BE49-F238E27FC236}">
                <a16:creationId xmlns:a16="http://schemas.microsoft.com/office/drawing/2014/main" id="{F056309A-26AB-4D8B-82F6-5F03DFD7AC5C}"/>
              </a:ext>
            </a:extLst>
          </p:cNvPr>
          <p:cNvSpPr txBox="1"/>
          <p:nvPr/>
        </p:nvSpPr>
        <p:spPr>
          <a:xfrm>
            <a:off x="1890871" y="1484975"/>
            <a:ext cx="7281908" cy="38241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b="1" dirty="0">
                <a:solidFill>
                  <a:srgbClr val="262626"/>
                </a:solidFill>
                <a:ea typeface="+mn-lt"/>
                <a:cs typeface="+mn-lt"/>
              </a:rPr>
              <a:t>Silvano Pecora </a:t>
            </a:r>
            <a:r>
              <a:rPr lang="en-US" dirty="0">
                <a:solidFill>
                  <a:srgbClr val="262626"/>
                </a:solidFill>
                <a:ea typeface="+mn-lt"/>
                <a:cs typeface="+mn-lt"/>
              </a:rPr>
              <a:t>(Italy)</a:t>
            </a:r>
            <a:endParaRPr lang="en-US" dirty="0">
              <a:solidFill>
                <a:srgbClr val="000000"/>
              </a:solidFill>
              <a:ea typeface="+mn-lt"/>
              <a:cs typeface="+mn-lt"/>
            </a:endParaRPr>
          </a:p>
          <a:p>
            <a:pPr>
              <a:spcAft>
                <a:spcPts val="1500"/>
              </a:spcAft>
            </a:pPr>
            <a:r>
              <a:rPr lang="en-US" dirty="0">
                <a:solidFill>
                  <a:srgbClr val="262626"/>
                </a:solidFill>
                <a:ea typeface="+mn-lt"/>
                <a:cs typeface="+mn-lt"/>
              </a:rPr>
              <a:t>Vice-president of the WMO Infrastructure Commission</a:t>
            </a:r>
            <a:endParaRPr lang="en-US" dirty="0">
              <a:cs typeface="Calibri"/>
            </a:endParaRPr>
          </a:p>
          <a:p>
            <a:pPr>
              <a:spcAft>
                <a:spcPts val="300"/>
              </a:spcAft>
            </a:pPr>
            <a:r>
              <a:rPr lang="en-US" b="1" dirty="0">
                <a:solidFill>
                  <a:srgbClr val="262626"/>
                </a:solidFill>
                <a:ea typeface="+mn-lt"/>
                <a:cs typeface="+mn-lt"/>
              </a:rPr>
              <a:t>Juan Bianchi </a:t>
            </a:r>
            <a:r>
              <a:rPr lang="en-US" dirty="0">
                <a:solidFill>
                  <a:srgbClr val="262626"/>
                </a:solidFill>
                <a:ea typeface="+mn-lt"/>
                <a:cs typeface="+mn-lt"/>
              </a:rPr>
              <a:t>(Argentina)</a:t>
            </a:r>
            <a:endParaRPr lang="en-US" dirty="0">
              <a:solidFill>
                <a:srgbClr val="000000"/>
              </a:solidFill>
              <a:ea typeface="+mn-lt"/>
              <a:cs typeface="+mn-lt"/>
            </a:endParaRPr>
          </a:p>
          <a:p>
            <a:pPr>
              <a:spcAft>
                <a:spcPts val="1500"/>
              </a:spcAft>
            </a:pPr>
            <a:r>
              <a:rPr lang="en-US" dirty="0">
                <a:solidFill>
                  <a:srgbClr val="262626"/>
                </a:solidFill>
                <a:ea typeface="+mn-lt"/>
                <a:cs typeface="+mn-lt"/>
              </a:rPr>
              <a:t>National Water Institute</a:t>
            </a:r>
            <a:endParaRPr lang="en-US" dirty="0">
              <a:solidFill>
                <a:srgbClr val="000000"/>
              </a:solidFill>
              <a:ea typeface="+mn-lt"/>
              <a:cs typeface="+mn-lt"/>
            </a:endParaRPr>
          </a:p>
          <a:p>
            <a:pPr>
              <a:spcAft>
                <a:spcPts val="300"/>
              </a:spcAft>
            </a:pPr>
            <a:r>
              <a:rPr lang="en-US" b="1" dirty="0">
                <a:solidFill>
                  <a:srgbClr val="000000"/>
                </a:solidFill>
                <a:ea typeface="+mn-lt"/>
                <a:cs typeface="+mn-lt"/>
              </a:rPr>
              <a:t>Marcelo</a:t>
            </a:r>
            <a:r>
              <a:rPr lang="en-US" b="1" dirty="0">
                <a:ea typeface="+mn-lt"/>
                <a:cs typeface="+mn-lt"/>
              </a:rPr>
              <a:t> Jorge Medeiros</a:t>
            </a:r>
            <a:r>
              <a:rPr lang="en-US" dirty="0">
                <a:ea typeface="+mn-lt"/>
                <a:cs typeface="+mn-lt"/>
              </a:rPr>
              <a:t> (Brazil)</a:t>
            </a:r>
            <a:endParaRPr lang="en-US" dirty="0">
              <a:cs typeface="Calibri"/>
            </a:endParaRPr>
          </a:p>
          <a:p>
            <a:pPr>
              <a:spcAft>
                <a:spcPts val="1500"/>
              </a:spcAft>
            </a:pPr>
            <a:r>
              <a:rPr lang="en-US" dirty="0"/>
              <a:t>National Water Agency</a:t>
            </a:r>
            <a:endParaRPr lang="en-US" dirty="0">
              <a:ea typeface="+mn-lt"/>
              <a:cs typeface="+mn-lt"/>
            </a:endParaRPr>
          </a:p>
          <a:p>
            <a:pPr>
              <a:spcAft>
                <a:spcPts val="300"/>
              </a:spcAft>
            </a:pPr>
            <a:r>
              <a:rPr lang="en-US" b="1" dirty="0">
                <a:ea typeface="+mn-lt"/>
                <a:cs typeface="+mn-lt"/>
              </a:rPr>
              <a:t>Andy Wood </a:t>
            </a:r>
            <a:r>
              <a:rPr lang="en-US" dirty="0">
                <a:ea typeface="+mn-lt"/>
                <a:cs typeface="+mn-lt"/>
              </a:rPr>
              <a:t>(United States of America)</a:t>
            </a:r>
            <a:endParaRPr lang="en-US" dirty="0">
              <a:cs typeface="Calibri"/>
            </a:endParaRPr>
          </a:p>
          <a:p>
            <a:pPr>
              <a:spcAft>
                <a:spcPts val="1500"/>
              </a:spcAft>
            </a:pPr>
            <a:r>
              <a:rPr lang="en-US" dirty="0"/>
              <a:t>National Center For Atmospheric Research</a:t>
            </a:r>
            <a:endParaRPr lang="en-US" dirty="0">
              <a:ea typeface="+mn-lt"/>
              <a:cs typeface="+mn-lt"/>
            </a:endParaRPr>
          </a:p>
          <a:p>
            <a:pPr>
              <a:spcAft>
                <a:spcPts val="300"/>
              </a:spcAft>
            </a:pPr>
            <a:r>
              <a:rPr lang="en-US" b="1" dirty="0">
                <a:ea typeface="+mn-lt"/>
                <a:cs typeface="+mn-lt"/>
              </a:rPr>
              <a:t>Artem Shevchenko </a:t>
            </a:r>
            <a:r>
              <a:rPr lang="en-US" dirty="0">
                <a:ea typeface="+mn-lt"/>
                <a:cs typeface="+mn-lt"/>
              </a:rPr>
              <a:t>(Russian Federation)</a:t>
            </a:r>
            <a:endParaRPr lang="en-US" dirty="0">
              <a:cs typeface="Calibri"/>
            </a:endParaRPr>
          </a:p>
          <a:p>
            <a:pPr>
              <a:spcAft>
                <a:spcPts val="300"/>
              </a:spcAft>
            </a:pPr>
            <a:r>
              <a:rPr lang="en-US" dirty="0"/>
              <a:t>Federal Service for Hydrometeorology and Environmental Monitoring </a:t>
            </a:r>
            <a:endParaRPr lang="en-US" dirty="0">
              <a:ea typeface="+mn-lt"/>
              <a:cs typeface="+mn-lt"/>
            </a:endParaRPr>
          </a:p>
        </p:txBody>
      </p:sp>
    </p:spTree>
    <p:extLst>
      <p:ext uri="{BB962C8B-B14F-4D97-AF65-F5344CB8AC3E}">
        <p14:creationId xmlns:p14="http://schemas.microsoft.com/office/powerpoint/2010/main" val="126059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774CE5-B2C2-4AA8-AD01-8577D62F14F1}"/>
              </a:ext>
            </a:extLst>
          </p:cNvPr>
          <p:cNvSpPr>
            <a:spLocks noGrp="1"/>
          </p:cNvSpPr>
          <p:nvPr>
            <p:ph type="title"/>
          </p:nvPr>
        </p:nvSpPr>
        <p:spPr>
          <a:xfrm>
            <a:off x="195016" y="157580"/>
            <a:ext cx="11801967" cy="628804"/>
          </a:xfrm>
        </p:spPr>
        <p:txBody>
          <a:bodyPr>
            <a:noAutofit/>
          </a:bodyPr>
          <a:lstStyle/>
          <a:p>
            <a:pPr algn="ctr"/>
            <a:r>
              <a:rPr lang="en-US" sz="3200" b="1" dirty="0">
                <a:solidFill>
                  <a:srgbClr val="00529C"/>
                </a:solidFill>
                <a:latin typeface="+mn-lt"/>
                <a:ea typeface="+mn-ea"/>
                <a:cs typeface="+mn-cs"/>
              </a:rPr>
              <a:t>WHOS implementation in the La Plata and Arctic basins</a:t>
            </a:r>
            <a:endParaRPr lang="en-GB" sz="3200" b="1" dirty="0">
              <a:solidFill>
                <a:srgbClr val="00529C"/>
              </a:solidFill>
              <a:latin typeface="+mn-lt"/>
              <a:ea typeface="+mn-ea"/>
              <a:cs typeface="+mn-cs"/>
            </a:endParaRPr>
          </a:p>
        </p:txBody>
      </p:sp>
      <p:grpSp>
        <p:nvGrpSpPr>
          <p:cNvPr id="5" name="Group 4">
            <a:extLst>
              <a:ext uri="{FF2B5EF4-FFF2-40B4-BE49-F238E27FC236}">
                <a16:creationId xmlns:a16="http://schemas.microsoft.com/office/drawing/2014/main" id="{56FA10C4-614E-4FE4-B0B6-90DCF7BE3F97}"/>
              </a:ext>
            </a:extLst>
          </p:cNvPr>
          <p:cNvGrpSpPr/>
          <p:nvPr/>
        </p:nvGrpSpPr>
        <p:grpSpPr>
          <a:xfrm>
            <a:off x="579785" y="1101213"/>
            <a:ext cx="5243647" cy="4166336"/>
            <a:chOff x="852353" y="2018707"/>
            <a:chExt cx="5243647" cy="4166336"/>
          </a:xfrm>
        </p:grpSpPr>
        <p:grpSp>
          <p:nvGrpSpPr>
            <p:cNvPr id="6" name="Group 5">
              <a:extLst>
                <a:ext uri="{FF2B5EF4-FFF2-40B4-BE49-F238E27FC236}">
                  <a16:creationId xmlns:a16="http://schemas.microsoft.com/office/drawing/2014/main" id="{DE6736FC-2A9D-4CAE-A742-2694C53628D6}"/>
                </a:ext>
              </a:extLst>
            </p:cNvPr>
            <p:cNvGrpSpPr/>
            <p:nvPr/>
          </p:nvGrpSpPr>
          <p:grpSpPr>
            <a:xfrm>
              <a:off x="852353" y="2790152"/>
              <a:ext cx="5243647" cy="3394891"/>
              <a:chOff x="4950619" y="941102"/>
              <a:chExt cx="6386513" cy="3861852"/>
            </a:xfrm>
          </p:grpSpPr>
          <p:pic>
            <p:nvPicPr>
              <p:cNvPr id="8" name="Picture 6" descr="Map&#10;&#10;Description automatically generated">
                <a:extLst>
                  <a:ext uri="{FF2B5EF4-FFF2-40B4-BE49-F238E27FC236}">
                    <a16:creationId xmlns:a16="http://schemas.microsoft.com/office/drawing/2014/main" id="{1B86ACAA-BD2B-4F1C-B6C2-FBADD0897DC7}"/>
                  </a:ext>
                </a:extLst>
              </p:cNvPr>
              <p:cNvPicPr>
                <a:picLocks noChangeAspect="1"/>
              </p:cNvPicPr>
              <p:nvPr/>
            </p:nvPicPr>
            <p:blipFill>
              <a:blip r:embed="rId2"/>
              <a:stretch>
                <a:fillRect/>
              </a:stretch>
            </p:blipFill>
            <p:spPr>
              <a:xfrm>
                <a:off x="4950619" y="941102"/>
                <a:ext cx="6386513" cy="2761236"/>
              </a:xfrm>
              <a:prstGeom prst="rect">
                <a:avLst/>
              </a:prstGeom>
              <a:ln>
                <a:noFill/>
              </a:ln>
              <a:effectLst>
                <a:outerShdw blurRad="292100" dist="139700" dir="2700000" algn="tl" rotWithShape="0">
                  <a:srgbClr val="333333">
                    <a:alpha val="65000"/>
                  </a:srgbClr>
                </a:outerShdw>
              </a:effectLst>
            </p:spPr>
          </p:pic>
          <p:pic>
            <p:nvPicPr>
              <p:cNvPr id="9" name="Picture 7" descr="Chart, line chart&#10;&#10;Description automatically generated">
                <a:extLst>
                  <a:ext uri="{FF2B5EF4-FFF2-40B4-BE49-F238E27FC236}">
                    <a16:creationId xmlns:a16="http://schemas.microsoft.com/office/drawing/2014/main" id="{131E5C20-1273-45C3-96F2-C07733ECE8A5}"/>
                  </a:ext>
                </a:extLst>
              </p:cNvPr>
              <p:cNvPicPr>
                <a:picLocks noChangeAspect="1"/>
              </p:cNvPicPr>
              <p:nvPr/>
            </p:nvPicPr>
            <p:blipFill>
              <a:blip r:embed="rId3"/>
              <a:stretch>
                <a:fillRect/>
              </a:stretch>
            </p:blipFill>
            <p:spPr>
              <a:xfrm>
                <a:off x="5240097" y="3340441"/>
                <a:ext cx="5814291" cy="1462513"/>
              </a:xfrm>
              <a:prstGeom prst="rect">
                <a:avLst/>
              </a:prstGeom>
              <a:ln>
                <a:noFill/>
              </a:ln>
              <a:effectLst>
                <a:outerShdw blurRad="292100" dist="139700" dir="2700000" algn="tl" rotWithShape="0">
                  <a:srgbClr val="333333">
                    <a:alpha val="65000"/>
                  </a:srgbClr>
                </a:outerShdw>
              </a:effectLst>
            </p:spPr>
          </p:pic>
        </p:grpSp>
        <p:sp>
          <p:nvSpPr>
            <p:cNvPr id="7" name="Rectangle: Rounded Corners 6">
              <a:extLst>
                <a:ext uri="{FF2B5EF4-FFF2-40B4-BE49-F238E27FC236}">
                  <a16:creationId xmlns:a16="http://schemas.microsoft.com/office/drawing/2014/main" id="{79FB9365-5936-452C-8B83-A19E5541DCB9}"/>
                </a:ext>
              </a:extLst>
            </p:cNvPr>
            <p:cNvSpPr/>
            <p:nvPr/>
          </p:nvSpPr>
          <p:spPr>
            <a:xfrm>
              <a:off x="852353" y="2018707"/>
              <a:ext cx="5243647" cy="419935"/>
            </a:xfrm>
            <a:prstGeom prst="roundRect">
              <a:avLst/>
            </a:prstGeom>
            <a:solidFill>
              <a:srgbClr val="00529C"/>
            </a:solidFill>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WHOS-Plata</a:t>
              </a:r>
              <a:endParaRPr lang="en-GB" b="1"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32CBEC1E-FFF4-4F4E-8F1A-2B58B1D37561}"/>
              </a:ext>
            </a:extLst>
          </p:cNvPr>
          <p:cNvGrpSpPr/>
          <p:nvPr/>
        </p:nvGrpSpPr>
        <p:grpSpPr>
          <a:xfrm>
            <a:off x="6419325" y="1101212"/>
            <a:ext cx="5243648" cy="4166337"/>
            <a:chOff x="6393946" y="2018706"/>
            <a:chExt cx="5243648" cy="4166337"/>
          </a:xfrm>
        </p:grpSpPr>
        <p:sp>
          <p:nvSpPr>
            <p:cNvPr id="11" name="Rectangle: Rounded Corners 10">
              <a:extLst>
                <a:ext uri="{FF2B5EF4-FFF2-40B4-BE49-F238E27FC236}">
                  <a16:creationId xmlns:a16="http://schemas.microsoft.com/office/drawing/2014/main" id="{B2E3FEF4-DAC7-4092-8825-9A3B4EFB0511}"/>
                </a:ext>
              </a:extLst>
            </p:cNvPr>
            <p:cNvSpPr/>
            <p:nvPr/>
          </p:nvSpPr>
          <p:spPr>
            <a:xfrm>
              <a:off x="6393947" y="2018706"/>
              <a:ext cx="5243647" cy="422063"/>
            </a:xfrm>
            <a:prstGeom prst="roundRect">
              <a:avLst/>
            </a:prstGeom>
            <a:solidFill>
              <a:srgbClr val="00529C"/>
            </a:solidFill>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WHOS-Arctic</a:t>
              </a:r>
              <a:endParaRPr lang="en-GB" b="1"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70627DD3-5034-4A06-86DF-EA21A1641389}"/>
                </a:ext>
              </a:extLst>
            </p:cNvPr>
            <p:cNvGrpSpPr/>
            <p:nvPr/>
          </p:nvGrpSpPr>
          <p:grpSpPr>
            <a:xfrm>
              <a:off x="6393946" y="2790152"/>
              <a:ext cx="5243647" cy="3394891"/>
              <a:chOff x="5426869" y="563527"/>
              <a:chExt cx="5838825" cy="4191015"/>
            </a:xfrm>
          </p:grpSpPr>
          <p:pic>
            <p:nvPicPr>
              <p:cNvPr id="13" name="Picture 6" descr="Map&#10;&#10;Description automatically generated">
                <a:extLst>
                  <a:ext uri="{FF2B5EF4-FFF2-40B4-BE49-F238E27FC236}">
                    <a16:creationId xmlns:a16="http://schemas.microsoft.com/office/drawing/2014/main" id="{475A3B83-20EB-4C71-88F1-27FE4750B9C0}"/>
                  </a:ext>
                </a:extLst>
              </p:cNvPr>
              <p:cNvPicPr>
                <a:picLocks noChangeAspect="1"/>
              </p:cNvPicPr>
              <p:nvPr/>
            </p:nvPicPr>
            <p:blipFill>
              <a:blip r:embed="rId4"/>
              <a:stretch>
                <a:fillRect/>
              </a:stretch>
            </p:blipFill>
            <p:spPr>
              <a:xfrm>
                <a:off x="5426869" y="563527"/>
                <a:ext cx="5838825" cy="2467428"/>
              </a:xfrm>
              <a:prstGeom prst="rect">
                <a:avLst/>
              </a:prstGeom>
              <a:ln>
                <a:noFill/>
              </a:ln>
              <a:effectLst>
                <a:outerShdw blurRad="292100" dist="139700" dir="2700000" algn="tl" rotWithShape="0">
                  <a:srgbClr val="333333">
                    <a:alpha val="65000"/>
                  </a:srgbClr>
                </a:outerShdw>
              </a:effectLst>
            </p:spPr>
          </p:pic>
          <p:pic>
            <p:nvPicPr>
              <p:cNvPr id="14" name="Picture 5">
                <a:extLst>
                  <a:ext uri="{FF2B5EF4-FFF2-40B4-BE49-F238E27FC236}">
                    <a16:creationId xmlns:a16="http://schemas.microsoft.com/office/drawing/2014/main" id="{286B2E6B-6C66-49A0-A740-2BAEA60D2594}"/>
                  </a:ext>
                </a:extLst>
              </p:cNvPr>
              <p:cNvPicPr>
                <a:picLocks noChangeAspect="1"/>
              </p:cNvPicPr>
              <p:nvPr/>
            </p:nvPicPr>
            <p:blipFill>
              <a:blip r:embed="rId5"/>
              <a:stretch>
                <a:fillRect/>
              </a:stretch>
            </p:blipFill>
            <p:spPr>
              <a:xfrm>
                <a:off x="5864084" y="2400964"/>
                <a:ext cx="4954748" cy="2353578"/>
              </a:xfrm>
              <a:prstGeom prst="rect">
                <a:avLst/>
              </a:prstGeom>
              <a:ln>
                <a:no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879003795"/>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14" ma:contentTypeDescription="Create a new document." ma:contentTypeScope="" ma:versionID="f91a9099b23f7dab27fa3bcbb92b74d8">
  <xsd:schema xmlns:xsd="http://www.w3.org/2001/XMLSchema" xmlns:xs="http://www.w3.org/2001/XMLSchema" xmlns:p="http://schemas.microsoft.com/office/2006/metadata/properties" xmlns:ns2="2c63548e-e22e-43cb-a415-9193d4d80a38" xmlns:ns3="9d2c9005-3129-4719-81ca-2fc8d806cf37" targetNamespace="http://schemas.microsoft.com/office/2006/metadata/properties" ma:root="true" ma:fieldsID="a3a4a8de1eb0f763af90062eda8d9e14" ns2:_="" ns3:_="">
    <xsd:import namespace="2c63548e-e22e-43cb-a415-9193d4d80a38"/>
    <xsd:import namespace="9d2c9005-3129-4719-81ca-2fc8d806c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Comment"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Comment" ma:index="19" nillable="true" ma:displayName="Comment" ma:internalName="Comment">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2c63548e-e22e-43cb-a415-9193d4d80a38" xsi:nil="true"/>
    <SharedWithUsers xmlns="9d2c9005-3129-4719-81ca-2fc8d806cf37">
      <UserInfo>
        <DisplayName>Enrico Boldrini</DisplayName>
        <AccountId>767</AccountId>
        <AccountType/>
      </UserInfo>
      <UserInfo>
        <DisplayName>Johannes Cullmann</DisplayName>
        <AccountId>25</AccountId>
        <AccountType/>
      </UserInfo>
      <UserInfo>
        <DisplayName>Claudio Caponi</DisplayName>
        <AccountId>16</AccountId>
        <AccountType/>
      </UserInfo>
      <UserInfo>
        <DisplayName>Hwirin Kim</DisplayName>
        <AccountId>29</AccountId>
        <AccountType/>
      </UserInfo>
      <UserInfo>
        <DisplayName>Dominique Berod</DisplayName>
        <AccountId>20</AccountId>
        <AccountType/>
      </UserInfo>
      <UserInfo>
        <DisplayName>Sophia Sandström</DisplayName>
        <AccountId>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9F9D08-71B2-444D-A6D1-599649339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63548e-e22e-43cb-a415-9193d4d80a38"/>
    <ds:schemaRef ds:uri="9d2c9005-3129-4719-81ca-2fc8d806c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A777BE-1691-46D3-B5EF-D93DCFCAC224}">
  <ds:schemaRefs>
    <ds:schemaRef ds:uri="http://purl.org/dc/terms/"/>
    <ds:schemaRef ds:uri="http://purl.org/dc/elements/1.1/"/>
    <ds:schemaRef ds:uri="2c63548e-e22e-43cb-a415-9193d4d80a3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9d2c9005-3129-4719-81ca-2fc8d806cf37"/>
    <ds:schemaRef ds:uri="http://www.w3.org/XML/1998/namespace"/>
    <ds:schemaRef ds:uri="http://purl.org/dc/dcmitype/"/>
  </ds:schemaRefs>
</ds:datastoreItem>
</file>

<file path=customXml/itemProps3.xml><?xml version="1.0" encoding="utf-8"?>
<ds:datastoreItem xmlns:ds="http://schemas.openxmlformats.org/officeDocument/2006/customXml" ds:itemID="{F727FCF3-D210-4447-9999-135BE84AA5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TotalTime>
  <Words>1244</Words>
  <Application>Microsoft Office PowerPoint</Application>
  <PresentationFormat>Widescreen</PresentationFormat>
  <Paragraphs>235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inherit</vt:lpstr>
      <vt:lpstr>opbold</vt:lpstr>
      <vt:lpstr>opregular</vt:lpstr>
      <vt:lpstr>Wingdings</vt:lpstr>
      <vt:lpstr>WMO_WHITE_Powerpoint_en_fr</vt:lpstr>
      <vt:lpstr>PowerPoint Presentation</vt:lpstr>
      <vt:lpstr>PowerPoint Presentation</vt:lpstr>
      <vt:lpstr>PowerPoint Presentation</vt:lpstr>
      <vt:lpstr>PowerPoint Presentation</vt:lpstr>
      <vt:lpstr>PowerPoint Presentation</vt:lpstr>
      <vt:lpstr>PowerPoint Presentation</vt:lpstr>
      <vt:lpstr>Project objectives</vt:lpstr>
      <vt:lpstr>Project team</vt:lpstr>
      <vt:lpstr>WHOS implementation in the La Plata and Arctic basins</vt:lpstr>
      <vt:lpstr>WHOS implementation in the Arctic basin</vt:lpstr>
      <vt:lpstr>PowerPoint Presentation</vt:lpstr>
      <vt:lpstr>Project plan</vt:lpstr>
      <vt:lpstr>WIS 2 Principles in the project</vt:lpstr>
      <vt:lpstr>WIS 2 Principles in the project</vt:lpstr>
      <vt:lpstr>WIS 2 Principles in the project</vt:lpstr>
      <vt:lpstr>WIS 2 Principles in the project</vt:lpstr>
      <vt:lpstr>WIS 2 Principles in the project</vt:lpstr>
      <vt:lpstr>WIS 2 Principles in the project</vt:lpstr>
      <vt:lpstr>WIS 2 Principles in the project</vt:lpstr>
      <vt:lpstr>WIS 2 Principles in the project</vt:lpstr>
      <vt:lpstr>WIS 2 Principles in the project</vt:lpstr>
      <vt:lpstr>WIS 2 Principles in the project</vt:lpstr>
      <vt:lpstr>WIS 2 Principles in the project</vt:lpstr>
      <vt:lpstr>Project data standards</vt:lpstr>
      <vt:lpstr>Project metadata standards</vt:lpstr>
      <vt:lpstr>Data discovery</vt:lpstr>
      <vt:lpstr>Data exchange</vt:lpstr>
      <vt:lpstr>Input to WIS2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Cudjoe</dc:creator>
  <cp:lastModifiedBy>Igor Chernov</cp:lastModifiedBy>
  <cp:revision>467</cp:revision>
  <dcterms:created xsi:type="dcterms:W3CDTF">2020-06-18T12:35:34Z</dcterms:created>
  <dcterms:modified xsi:type="dcterms:W3CDTF">2021-09-16T15:02:56Z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ies>
</file>